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6" r:id="rId1"/>
  </p:sldMasterIdLst>
  <p:sldIdLst>
    <p:sldId id="256" r:id="rId2"/>
    <p:sldId id="258" r:id="rId3"/>
    <p:sldId id="259" r:id="rId4"/>
    <p:sldId id="261" r:id="rId5"/>
    <p:sldId id="260" r:id="rId6"/>
    <p:sldId id="262" r:id="rId7"/>
    <p:sldId id="263" r:id="rId8"/>
    <p:sldId id="264" r:id="rId9"/>
    <p:sldId id="265" r:id="rId10"/>
    <p:sldId id="266" r:id="rId11"/>
    <p:sldId id="267" r:id="rId12"/>
    <p:sldId id="268" r:id="rId13"/>
    <p:sldId id="269" r:id="rId14"/>
  </p:sldIdLst>
  <p:sldSz cx="9144000" cy="6858000" type="screen4x3"/>
  <p:notesSz cx="6797675" cy="9874250"/>
  <p:defaultTextStyle>
    <a:defPPr>
      <a:defRPr lang="zh-CN"/>
    </a:defPPr>
    <a:lvl1pPr algn="ctr" rtl="0" fontAlgn="base">
      <a:spcBef>
        <a:spcPct val="0"/>
      </a:spcBef>
      <a:spcAft>
        <a:spcPct val="0"/>
      </a:spcAft>
      <a:defRPr kern="1200">
        <a:solidFill>
          <a:schemeClr val="tx1"/>
        </a:solidFill>
        <a:latin typeface="Times New Roman" pitchFamily="18" charset="0"/>
        <a:ea typeface="宋体" charset="-122"/>
        <a:cs typeface="+mn-cs"/>
      </a:defRPr>
    </a:lvl1pPr>
    <a:lvl2pPr marL="457200" algn="ctr" rtl="0" fontAlgn="base">
      <a:spcBef>
        <a:spcPct val="0"/>
      </a:spcBef>
      <a:spcAft>
        <a:spcPct val="0"/>
      </a:spcAft>
      <a:defRPr kern="1200">
        <a:solidFill>
          <a:schemeClr val="tx1"/>
        </a:solidFill>
        <a:latin typeface="Times New Roman" pitchFamily="18" charset="0"/>
        <a:ea typeface="宋体" charset="-122"/>
        <a:cs typeface="+mn-cs"/>
      </a:defRPr>
    </a:lvl2pPr>
    <a:lvl3pPr marL="914400" algn="ctr" rtl="0" fontAlgn="base">
      <a:spcBef>
        <a:spcPct val="0"/>
      </a:spcBef>
      <a:spcAft>
        <a:spcPct val="0"/>
      </a:spcAft>
      <a:defRPr kern="1200">
        <a:solidFill>
          <a:schemeClr val="tx1"/>
        </a:solidFill>
        <a:latin typeface="Times New Roman" pitchFamily="18" charset="0"/>
        <a:ea typeface="宋体" charset="-122"/>
        <a:cs typeface="+mn-cs"/>
      </a:defRPr>
    </a:lvl3pPr>
    <a:lvl4pPr marL="1371600" algn="ctr" rtl="0" fontAlgn="base">
      <a:spcBef>
        <a:spcPct val="0"/>
      </a:spcBef>
      <a:spcAft>
        <a:spcPct val="0"/>
      </a:spcAft>
      <a:defRPr kern="1200">
        <a:solidFill>
          <a:schemeClr val="tx1"/>
        </a:solidFill>
        <a:latin typeface="Times New Roman" pitchFamily="18" charset="0"/>
        <a:ea typeface="宋体" charset="-122"/>
        <a:cs typeface="+mn-cs"/>
      </a:defRPr>
    </a:lvl4pPr>
    <a:lvl5pPr marL="1828800" algn="ctr" rtl="0" fontAlgn="base">
      <a:spcBef>
        <a:spcPct val="0"/>
      </a:spcBef>
      <a:spcAft>
        <a:spcPct val="0"/>
      </a:spcAft>
      <a:defRPr kern="1200">
        <a:solidFill>
          <a:schemeClr val="tx1"/>
        </a:solidFill>
        <a:latin typeface="Times New Roman" pitchFamily="18" charset="0"/>
        <a:ea typeface="宋体" charset="-122"/>
        <a:cs typeface="+mn-cs"/>
      </a:defRPr>
    </a:lvl5pPr>
    <a:lvl6pPr marL="2286000" algn="l" defTabSz="914400" rtl="0" eaLnBrk="1" latinLnBrk="0" hangingPunct="1">
      <a:defRPr kern="1200">
        <a:solidFill>
          <a:schemeClr val="tx1"/>
        </a:solidFill>
        <a:latin typeface="Times New Roman" pitchFamily="18" charset="0"/>
        <a:ea typeface="宋体" charset="-122"/>
        <a:cs typeface="+mn-cs"/>
      </a:defRPr>
    </a:lvl6pPr>
    <a:lvl7pPr marL="2743200" algn="l" defTabSz="914400" rtl="0" eaLnBrk="1" latinLnBrk="0" hangingPunct="1">
      <a:defRPr kern="1200">
        <a:solidFill>
          <a:schemeClr val="tx1"/>
        </a:solidFill>
        <a:latin typeface="Times New Roman" pitchFamily="18" charset="0"/>
        <a:ea typeface="宋体" charset="-122"/>
        <a:cs typeface="+mn-cs"/>
      </a:defRPr>
    </a:lvl7pPr>
    <a:lvl8pPr marL="3200400" algn="l" defTabSz="914400" rtl="0" eaLnBrk="1" latinLnBrk="0" hangingPunct="1">
      <a:defRPr kern="1200">
        <a:solidFill>
          <a:schemeClr val="tx1"/>
        </a:solidFill>
        <a:latin typeface="Times New Roman" pitchFamily="18" charset="0"/>
        <a:ea typeface="宋体" charset="-122"/>
        <a:cs typeface="+mn-cs"/>
      </a:defRPr>
    </a:lvl8pPr>
    <a:lvl9pPr marL="3657600" algn="l" defTabSz="914400" rtl="0" eaLnBrk="1" latinLnBrk="0" hangingPunct="1">
      <a:defRPr kern="1200">
        <a:solidFill>
          <a:schemeClr val="tx1"/>
        </a:solidFill>
        <a:latin typeface="Times New Roman" pitchFamily="18" charset="0"/>
        <a:ea typeface="宋体"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47"/>
  </p:normalViewPr>
  <p:slideViewPr>
    <p:cSldViewPr snapToGrid="0" snapToObjects="1">
      <p:cViewPr varScale="1">
        <p:scale>
          <a:sx n="73" d="100"/>
          <a:sy n="73" d="100"/>
        </p:scale>
        <p:origin x="200" y="1760"/>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89442" name="Rectangle 2"/>
          <p:cNvSpPr>
            <a:spLocks noGrp="1" noChangeArrowheads="1"/>
          </p:cNvSpPr>
          <p:nvPr>
            <p:ph type="subTitle" idx="1"/>
          </p:nvPr>
        </p:nvSpPr>
        <p:spPr>
          <a:xfrm>
            <a:off x="3059113" y="4149725"/>
            <a:ext cx="5184775" cy="1336675"/>
          </a:xfrm>
        </p:spPr>
        <p:txBody>
          <a:bodyPr/>
          <a:lstStyle>
            <a:lvl1pPr marL="0" indent="0">
              <a:buFont typeface="Wingdings" pitchFamily="2" charset="2"/>
              <a:buNone/>
              <a:defRPr/>
            </a:lvl1pPr>
          </a:lstStyle>
          <a:p>
            <a:r>
              <a:rPr lang="zh-CN" altLang="en-US"/>
              <a:t>单击此处编辑母版副标题样式</a:t>
            </a:r>
          </a:p>
        </p:txBody>
      </p:sp>
      <p:sp>
        <p:nvSpPr>
          <p:cNvPr id="189443" name="Rectangle 3"/>
          <p:cNvSpPr>
            <a:spLocks noGrp="1" noChangeArrowheads="1"/>
          </p:cNvSpPr>
          <p:nvPr>
            <p:ph type="dt" sz="half" idx="2"/>
          </p:nvPr>
        </p:nvSpPr>
        <p:spPr>
          <a:xfrm>
            <a:off x="685800" y="6284913"/>
            <a:ext cx="1293813" cy="457200"/>
          </a:xfrm>
        </p:spPr>
        <p:txBody>
          <a:bodyPr/>
          <a:lstStyle>
            <a:lvl1pPr>
              <a:defRPr/>
            </a:lvl1pPr>
          </a:lstStyle>
          <a:p>
            <a:fld id="{314E5320-DDFD-49FF-A3EA-0B29AEE67547}" type="datetime1">
              <a:rPr lang="zh-CN" altLang="en-US"/>
              <a:pPr/>
              <a:t>2020/4/16</a:t>
            </a:fld>
            <a:endParaRPr lang="en-US" altLang="zh-CN"/>
          </a:p>
        </p:txBody>
      </p:sp>
      <p:sp>
        <p:nvSpPr>
          <p:cNvPr id="189444" name="Rectangle 4"/>
          <p:cNvSpPr>
            <a:spLocks noGrp="1" noChangeArrowheads="1"/>
          </p:cNvSpPr>
          <p:nvPr>
            <p:ph type="ftr" sz="quarter" idx="3"/>
          </p:nvPr>
        </p:nvSpPr>
        <p:spPr>
          <a:xfrm>
            <a:off x="2195513" y="6202363"/>
            <a:ext cx="5113337" cy="539750"/>
          </a:xfrm>
        </p:spPr>
        <p:txBody>
          <a:bodyPr/>
          <a:lstStyle>
            <a:lvl1pPr>
              <a:defRPr/>
            </a:lvl1pPr>
          </a:lstStyle>
          <a:p>
            <a:r>
              <a:rPr lang="en-US" altLang="zh-CN"/>
              <a:t> Institute of Computer Software</a:t>
            </a:r>
          </a:p>
          <a:p>
            <a:r>
              <a:rPr lang="en-US" altLang="zh-CN"/>
              <a:t>Nanjing University</a:t>
            </a:r>
          </a:p>
        </p:txBody>
      </p:sp>
      <p:sp>
        <p:nvSpPr>
          <p:cNvPr id="189445" name="Rectangle 5"/>
          <p:cNvSpPr>
            <a:spLocks noGrp="1" noChangeArrowheads="1"/>
          </p:cNvSpPr>
          <p:nvPr>
            <p:ph type="sldNum" sz="quarter" idx="4"/>
          </p:nvPr>
        </p:nvSpPr>
        <p:spPr/>
        <p:txBody>
          <a:bodyPr/>
          <a:lstStyle>
            <a:lvl1pPr>
              <a:defRPr/>
            </a:lvl1pPr>
          </a:lstStyle>
          <a:p>
            <a:fld id="{B51D635C-56A2-40F5-B0BA-DEDEDAACF2AC}" type="slidenum">
              <a:rPr lang="en-US" altLang="zh-CN"/>
              <a:pPr/>
              <a:t>‹#›</a:t>
            </a:fld>
            <a:endParaRPr lang="en-US" altLang="zh-CN"/>
          </a:p>
        </p:txBody>
      </p:sp>
      <p:sp>
        <p:nvSpPr>
          <p:cNvPr id="189446" name="Oval 6"/>
          <p:cNvSpPr>
            <a:spLocks noChangeArrowheads="1"/>
          </p:cNvSpPr>
          <p:nvPr/>
        </p:nvSpPr>
        <p:spPr bwMode="auto">
          <a:xfrm>
            <a:off x="228600" y="1635125"/>
            <a:ext cx="2514600" cy="2514600"/>
          </a:xfrm>
          <a:prstGeom prst="ellipse">
            <a:avLst/>
          </a:prstGeom>
          <a:noFill/>
          <a:ln w="12700">
            <a:solidFill>
              <a:schemeClr val="accent1"/>
            </a:solidFill>
            <a:round/>
            <a:headEnd/>
            <a:tailEnd/>
          </a:ln>
          <a:effectLst/>
        </p:spPr>
        <p:txBody>
          <a:bodyPr wrap="none" anchor="ctr"/>
          <a:lstStyle/>
          <a:p>
            <a:endParaRPr lang="zh-CN" altLang="zh-CN">
              <a:latin typeface="Arial" charset="0"/>
            </a:endParaRPr>
          </a:p>
        </p:txBody>
      </p:sp>
      <p:sp>
        <p:nvSpPr>
          <p:cNvPr id="189447" name="Rectangle 7"/>
          <p:cNvSpPr>
            <a:spLocks noChangeArrowheads="1"/>
          </p:cNvSpPr>
          <p:nvPr/>
        </p:nvSpPr>
        <p:spPr bwMode="hidden">
          <a:xfrm>
            <a:off x="0" y="2397125"/>
            <a:ext cx="4724400" cy="1143000"/>
          </a:xfrm>
          <a:prstGeom prst="rect">
            <a:avLst/>
          </a:prstGeom>
          <a:solidFill>
            <a:schemeClr val="accent2"/>
          </a:solidFill>
          <a:ln w="9525">
            <a:noFill/>
            <a:miter lim="800000"/>
            <a:headEnd/>
            <a:tailEnd/>
          </a:ln>
          <a:effectLst/>
        </p:spPr>
        <p:txBody>
          <a:bodyPr wrap="none" anchor="ctr"/>
          <a:lstStyle/>
          <a:p>
            <a:endParaRPr lang="zh-CN" altLang="zh-CN" sz="2400"/>
          </a:p>
        </p:txBody>
      </p:sp>
      <p:sp>
        <p:nvSpPr>
          <p:cNvPr id="189448" name="Rectangle 8"/>
          <p:cNvSpPr>
            <a:spLocks noChangeArrowheads="1"/>
          </p:cNvSpPr>
          <p:nvPr/>
        </p:nvSpPr>
        <p:spPr bwMode="hidden">
          <a:xfrm>
            <a:off x="3962400" y="2397125"/>
            <a:ext cx="4724400" cy="1143000"/>
          </a:xfrm>
          <a:prstGeom prst="rect">
            <a:avLst/>
          </a:prstGeom>
          <a:gradFill rotWithShape="0">
            <a:gsLst>
              <a:gs pos="0">
                <a:schemeClr val="accent2"/>
              </a:gs>
              <a:gs pos="100000">
                <a:schemeClr val="bg1"/>
              </a:gs>
            </a:gsLst>
            <a:lin ang="0" scaled="1"/>
          </a:gradFill>
          <a:ln w="9525">
            <a:noFill/>
            <a:miter lim="800000"/>
            <a:headEnd/>
            <a:tailEnd/>
          </a:ln>
          <a:effectLst/>
        </p:spPr>
        <p:txBody>
          <a:bodyPr wrap="none" anchor="ctr"/>
          <a:lstStyle/>
          <a:p>
            <a:endParaRPr lang="zh-CN" altLang="zh-CN" sz="2400"/>
          </a:p>
        </p:txBody>
      </p:sp>
      <p:sp>
        <p:nvSpPr>
          <p:cNvPr id="189449" name="Rectangle 9"/>
          <p:cNvSpPr>
            <a:spLocks noGrp="1" noChangeArrowheads="1"/>
          </p:cNvSpPr>
          <p:nvPr>
            <p:ph type="ctrTitle"/>
          </p:nvPr>
        </p:nvSpPr>
        <p:spPr>
          <a:xfrm>
            <a:off x="838200" y="2163763"/>
            <a:ext cx="7405688" cy="1600200"/>
          </a:xfrm>
        </p:spPr>
        <p:txBody>
          <a:bodyPr anchor="ctr"/>
          <a:lstStyle>
            <a:lvl1pPr>
              <a:defRPr/>
            </a:lvl1pPr>
          </a:lstStyle>
          <a:p>
            <a:r>
              <a:rPr lang="zh-CN" altLang="en-US"/>
              <a:t>单击此处编辑母版标题样式</a:t>
            </a:r>
          </a:p>
        </p:txBody>
      </p:sp>
      <p:pic>
        <p:nvPicPr>
          <p:cNvPr id="189450" name="Picture 10" descr="tower"/>
          <p:cNvPicPr>
            <a:picLocks noChangeAspect="1" noChangeArrowheads="1"/>
          </p:cNvPicPr>
          <p:nvPr/>
        </p:nvPicPr>
        <p:blipFill>
          <a:blip r:embed="rId2"/>
          <a:srcRect/>
          <a:stretch>
            <a:fillRect/>
          </a:stretch>
        </p:blipFill>
        <p:spPr bwMode="auto">
          <a:xfrm>
            <a:off x="6542088" y="188913"/>
            <a:ext cx="1990725" cy="1095375"/>
          </a:xfrm>
          <a:prstGeom prst="rect">
            <a:avLst/>
          </a:prstGeom>
          <a:noFill/>
        </p:spPr>
      </p:pic>
      <p:pic>
        <p:nvPicPr>
          <p:cNvPr id="189451" name="Picture 11" descr="NJU2"/>
          <p:cNvPicPr>
            <a:picLocks noChangeAspect="1" noChangeArrowheads="1"/>
          </p:cNvPicPr>
          <p:nvPr/>
        </p:nvPicPr>
        <p:blipFill>
          <a:blip r:embed="rId3" cstate="print"/>
          <a:srcRect/>
          <a:stretch>
            <a:fillRect/>
          </a:stretch>
        </p:blipFill>
        <p:spPr bwMode="auto">
          <a:xfrm>
            <a:off x="252413" y="260350"/>
            <a:ext cx="2303462" cy="904875"/>
          </a:xfrm>
          <a:prstGeom prst="rect">
            <a:avLst/>
          </a:prstGeom>
          <a:noFill/>
        </p:spPr>
      </p:pic>
      <p:pic>
        <p:nvPicPr>
          <p:cNvPr id="189452" name="Picture 12"/>
          <p:cNvPicPr>
            <a:picLocks noChangeAspect="1" noChangeArrowheads="1"/>
          </p:cNvPicPr>
          <p:nvPr/>
        </p:nvPicPr>
        <p:blipFill>
          <a:blip r:embed="rId4"/>
          <a:srcRect/>
          <a:stretch>
            <a:fillRect/>
          </a:stretch>
        </p:blipFill>
        <p:spPr bwMode="auto">
          <a:xfrm>
            <a:off x="14288" y="6092825"/>
            <a:ext cx="9117012" cy="28575"/>
          </a:xfrm>
          <a:prstGeom prst="rect">
            <a:avLst/>
          </a:prstGeom>
          <a:noFill/>
        </p:spPr>
      </p:pic>
      <p:pic>
        <p:nvPicPr>
          <p:cNvPr id="189453" name="Picture 13"/>
          <p:cNvPicPr>
            <a:picLocks noChangeAspect="1" noChangeArrowheads="1"/>
          </p:cNvPicPr>
          <p:nvPr/>
        </p:nvPicPr>
        <p:blipFill>
          <a:blip r:embed="rId4"/>
          <a:srcRect/>
          <a:stretch>
            <a:fillRect/>
          </a:stretch>
        </p:blipFill>
        <p:spPr bwMode="auto">
          <a:xfrm>
            <a:off x="0" y="1268413"/>
            <a:ext cx="9117013" cy="28575"/>
          </a:xfrm>
          <a:prstGeom prst="rect">
            <a:avLst/>
          </a:prstGeom>
          <a:noFill/>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lvl1pPr>
              <a:defRPr/>
            </a:lvl1pPr>
          </a:lstStyle>
          <a:p>
            <a:fld id="{A19D7CF4-0A2D-4AC5-A427-03F19F45A70D}" type="datetime1">
              <a:rPr lang="zh-CN" altLang="en-US"/>
              <a:pPr/>
              <a:t>2020/4/16</a:t>
            </a:fld>
            <a:endParaRPr lang="en-US" altLang="zh-CN"/>
          </a:p>
        </p:txBody>
      </p:sp>
      <p:sp>
        <p:nvSpPr>
          <p:cNvPr id="5" name="页脚占位符 4"/>
          <p:cNvSpPr>
            <a:spLocks noGrp="1"/>
          </p:cNvSpPr>
          <p:nvPr>
            <p:ph type="ftr" sz="quarter" idx="11"/>
          </p:nvPr>
        </p:nvSpPr>
        <p:spPr/>
        <p:txBody>
          <a:bodyPr/>
          <a:lstStyle>
            <a:lvl1pPr>
              <a:defRPr/>
            </a:lvl1pPr>
          </a:lstStyle>
          <a:p>
            <a:r>
              <a:rPr lang="en-US" altLang="zh-CN"/>
              <a:t> Institute of Computer Software</a:t>
            </a:r>
          </a:p>
          <a:p>
            <a:r>
              <a:rPr lang="en-US" altLang="zh-CN"/>
              <a:t>Nanjing University</a:t>
            </a:r>
          </a:p>
        </p:txBody>
      </p:sp>
      <p:sp>
        <p:nvSpPr>
          <p:cNvPr id="6" name="灯片编号占位符 5"/>
          <p:cNvSpPr>
            <a:spLocks noGrp="1"/>
          </p:cNvSpPr>
          <p:nvPr>
            <p:ph type="sldNum" sz="quarter" idx="12"/>
          </p:nvPr>
        </p:nvSpPr>
        <p:spPr/>
        <p:txBody>
          <a:bodyPr/>
          <a:lstStyle>
            <a:lvl1pPr>
              <a:defRPr/>
            </a:lvl1pPr>
          </a:lstStyle>
          <a:p>
            <a:fld id="{5F8D00BC-2A52-4030-964B-89DEA86CED19}" type="slidenum">
              <a:rPr lang="en-US" altLang="zh-CN"/>
              <a:pPr/>
              <a:t>‹#›</a:t>
            </a:fld>
            <a:endParaRPr lang="en-US" altLang="zh-C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75425" y="404813"/>
            <a:ext cx="2035175" cy="5472112"/>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68313" y="404813"/>
            <a:ext cx="5954712" cy="5472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lvl1pPr>
              <a:defRPr/>
            </a:lvl1pPr>
          </a:lstStyle>
          <a:p>
            <a:fld id="{40FBA0EB-4B55-4511-B38A-B4923C5F89F9}" type="datetime1">
              <a:rPr lang="zh-CN" altLang="en-US"/>
              <a:pPr/>
              <a:t>2020/4/16</a:t>
            </a:fld>
            <a:endParaRPr lang="en-US" altLang="zh-CN"/>
          </a:p>
        </p:txBody>
      </p:sp>
      <p:sp>
        <p:nvSpPr>
          <p:cNvPr id="5" name="页脚占位符 4"/>
          <p:cNvSpPr>
            <a:spLocks noGrp="1"/>
          </p:cNvSpPr>
          <p:nvPr>
            <p:ph type="ftr" sz="quarter" idx="11"/>
          </p:nvPr>
        </p:nvSpPr>
        <p:spPr/>
        <p:txBody>
          <a:bodyPr/>
          <a:lstStyle>
            <a:lvl1pPr>
              <a:defRPr/>
            </a:lvl1pPr>
          </a:lstStyle>
          <a:p>
            <a:r>
              <a:rPr lang="en-US" altLang="zh-CN"/>
              <a:t> Institute of Computer Software</a:t>
            </a:r>
          </a:p>
          <a:p>
            <a:r>
              <a:rPr lang="en-US" altLang="zh-CN"/>
              <a:t>Nanjing University</a:t>
            </a:r>
          </a:p>
        </p:txBody>
      </p:sp>
      <p:sp>
        <p:nvSpPr>
          <p:cNvPr id="6" name="灯片编号占位符 5"/>
          <p:cNvSpPr>
            <a:spLocks noGrp="1"/>
          </p:cNvSpPr>
          <p:nvPr>
            <p:ph type="sldNum" sz="quarter" idx="12"/>
          </p:nvPr>
        </p:nvSpPr>
        <p:spPr/>
        <p:txBody>
          <a:bodyPr/>
          <a:lstStyle>
            <a:lvl1pPr>
              <a:defRPr/>
            </a:lvl1pPr>
          </a:lstStyle>
          <a:p>
            <a:fld id="{9746B8CD-2634-4926-8EBC-6FB656478DA2}" type="slidenum">
              <a:rPr lang="en-US" altLang="zh-CN"/>
              <a:pPr/>
              <a:t>‹#›</a:t>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lvl1pPr>
              <a:defRPr/>
            </a:lvl1pPr>
          </a:lstStyle>
          <a:p>
            <a:fld id="{3AD1FD49-9071-4B72-8783-B51B65A6C151}" type="datetime1">
              <a:rPr lang="zh-CN" altLang="en-US"/>
              <a:pPr/>
              <a:t>2020/4/16</a:t>
            </a:fld>
            <a:endParaRPr lang="en-US" altLang="zh-CN"/>
          </a:p>
        </p:txBody>
      </p:sp>
      <p:sp>
        <p:nvSpPr>
          <p:cNvPr id="5" name="页脚占位符 4"/>
          <p:cNvSpPr>
            <a:spLocks noGrp="1"/>
          </p:cNvSpPr>
          <p:nvPr>
            <p:ph type="ftr" sz="quarter" idx="11"/>
          </p:nvPr>
        </p:nvSpPr>
        <p:spPr/>
        <p:txBody>
          <a:bodyPr/>
          <a:lstStyle>
            <a:lvl1pPr>
              <a:defRPr/>
            </a:lvl1pPr>
          </a:lstStyle>
          <a:p>
            <a:r>
              <a:rPr lang="en-US" altLang="zh-CN"/>
              <a:t> Institute of Computer Software</a:t>
            </a:r>
          </a:p>
          <a:p>
            <a:r>
              <a:rPr lang="en-US" altLang="zh-CN"/>
              <a:t>Nanjing University</a:t>
            </a:r>
          </a:p>
        </p:txBody>
      </p:sp>
      <p:sp>
        <p:nvSpPr>
          <p:cNvPr id="6" name="灯片编号占位符 5"/>
          <p:cNvSpPr>
            <a:spLocks noGrp="1"/>
          </p:cNvSpPr>
          <p:nvPr>
            <p:ph type="sldNum" sz="quarter" idx="12"/>
          </p:nvPr>
        </p:nvSpPr>
        <p:spPr/>
        <p:txBody>
          <a:bodyPr/>
          <a:lstStyle>
            <a:lvl1pPr>
              <a:defRPr/>
            </a:lvl1pPr>
          </a:lstStyle>
          <a:p>
            <a:fld id="{06128CA3-9668-437A-8B46-F616277CD5DC}" type="slidenum">
              <a:rPr lang="en-US" altLang="zh-CN"/>
              <a:pPr/>
              <a:t>‹#›</a:t>
            </a:fld>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p:cNvSpPr>
            <a:spLocks noGrp="1"/>
          </p:cNvSpPr>
          <p:nvPr>
            <p:ph type="dt" sz="half" idx="10"/>
          </p:nvPr>
        </p:nvSpPr>
        <p:spPr/>
        <p:txBody>
          <a:bodyPr/>
          <a:lstStyle>
            <a:lvl1pPr>
              <a:defRPr/>
            </a:lvl1pPr>
          </a:lstStyle>
          <a:p>
            <a:fld id="{6E18FFA7-1F26-4D54-84DE-D2CB78505022}" type="datetime1">
              <a:rPr lang="zh-CN" altLang="en-US"/>
              <a:pPr/>
              <a:t>2020/4/16</a:t>
            </a:fld>
            <a:endParaRPr lang="en-US" altLang="zh-CN"/>
          </a:p>
        </p:txBody>
      </p:sp>
      <p:sp>
        <p:nvSpPr>
          <p:cNvPr id="5" name="页脚占位符 4"/>
          <p:cNvSpPr>
            <a:spLocks noGrp="1"/>
          </p:cNvSpPr>
          <p:nvPr>
            <p:ph type="ftr" sz="quarter" idx="11"/>
          </p:nvPr>
        </p:nvSpPr>
        <p:spPr/>
        <p:txBody>
          <a:bodyPr/>
          <a:lstStyle>
            <a:lvl1pPr>
              <a:defRPr/>
            </a:lvl1pPr>
          </a:lstStyle>
          <a:p>
            <a:r>
              <a:rPr lang="en-US" altLang="zh-CN"/>
              <a:t> Institute of Computer Software</a:t>
            </a:r>
          </a:p>
          <a:p>
            <a:r>
              <a:rPr lang="en-US" altLang="zh-CN"/>
              <a:t>Nanjing University</a:t>
            </a:r>
          </a:p>
        </p:txBody>
      </p:sp>
      <p:sp>
        <p:nvSpPr>
          <p:cNvPr id="6" name="灯片编号占位符 5"/>
          <p:cNvSpPr>
            <a:spLocks noGrp="1"/>
          </p:cNvSpPr>
          <p:nvPr>
            <p:ph type="sldNum" sz="quarter" idx="12"/>
          </p:nvPr>
        </p:nvSpPr>
        <p:spPr/>
        <p:txBody>
          <a:bodyPr/>
          <a:lstStyle>
            <a:lvl1pPr>
              <a:defRPr/>
            </a:lvl1pPr>
          </a:lstStyle>
          <a:p>
            <a:fld id="{91A945EB-CF5B-4B6C-A7FD-F1EFE6933D89}" type="slidenum">
              <a:rPr lang="en-US" altLang="zh-CN"/>
              <a:pPr/>
              <a:t>‹#›</a:t>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68313" y="1484313"/>
            <a:ext cx="3994150" cy="43926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4614863" y="1484313"/>
            <a:ext cx="3995737" cy="43926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p:txBody>
          <a:bodyPr/>
          <a:lstStyle>
            <a:lvl1pPr>
              <a:defRPr/>
            </a:lvl1pPr>
          </a:lstStyle>
          <a:p>
            <a:fld id="{7B4B31DA-D6F8-4B3F-83CB-51ACE99F69B2}" type="datetime1">
              <a:rPr lang="zh-CN" altLang="en-US"/>
              <a:pPr/>
              <a:t>2020/4/16</a:t>
            </a:fld>
            <a:endParaRPr lang="en-US" altLang="zh-CN"/>
          </a:p>
        </p:txBody>
      </p:sp>
      <p:sp>
        <p:nvSpPr>
          <p:cNvPr id="6" name="页脚占位符 5"/>
          <p:cNvSpPr>
            <a:spLocks noGrp="1"/>
          </p:cNvSpPr>
          <p:nvPr>
            <p:ph type="ftr" sz="quarter" idx="11"/>
          </p:nvPr>
        </p:nvSpPr>
        <p:spPr/>
        <p:txBody>
          <a:bodyPr/>
          <a:lstStyle>
            <a:lvl1pPr>
              <a:defRPr/>
            </a:lvl1pPr>
          </a:lstStyle>
          <a:p>
            <a:r>
              <a:rPr lang="en-US" altLang="zh-CN"/>
              <a:t> Institute of Computer Software</a:t>
            </a:r>
          </a:p>
          <a:p>
            <a:r>
              <a:rPr lang="en-US" altLang="zh-CN"/>
              <a:t>Nanjing University</a:t>
            </a:r>
          </a:p>
        </p:txBody>
      </p:sp>
      <p:sp>
        <p:nvSpPr>
          <p:cNvPr id="7" name="灯片编号占位符 6"/>
          <p:cNvSpPr>
            <a:spLocks noGrp="1"/>
          </p:cNvSpPr>
          <p:nvPr>
            <p:ph type="sldNum" sz="quarter" idx="12"/>
          </p:nvPr>
        </p:nvSpPr>
        <p:spPr/>
        <p:txBody>
          <a:bodyPr/>
          <a:lstStyle>
            <a:lvl1pPr>
              <a:defRPr/>
            </a:lvl1pPr>
          </a:lstStyle>
          <a:p>
            <a:fld id="{EE5941EC-9B6D-4F5D-8EA8-7AEEEC8FD110}" type="slidenum">
              <a:rPr lang="en-US" altLang="zh-CN"/>
              <a:pPr/>
              <a:t>‹#›</a:t>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lvl1pPr>
              <a:defRPr/>
            </a:lvl1pPr>
          </a:lstStyle>
          <a:p>
            <a:fld id="{1093F1E3-6708-441B-8F57-FF2CF1996C12}" type="datetime1">
              <a:rPr lang="zh-CN" altLang="en-US"/>
              <a:pPr/>
              <a:t>2020/4/16</a:t>
            </a:fld>
            <a:endParaRPr lang="en-US" altLang="zh-CN"/>
          </a:p>
        </p:txBody>
      </p:sp>
      <p:sp>
        <p:nvSpPr>
          <p:cNvPr id="8" name="页脚占位符 7"/>
          <p:cNvSpPr>
            <a:spLocks noGrp="1"/>
          </p:cNvSpPr>
          <p:nvPr>
            <p:ph type="ftr" sz="quarter" idx="11"/>
          </p:nvPr>
        </p:nvSpPr>
        <p:spPr/>
        <p:txBody>
          <a:bodyPr/>
          <a:lstStyle>
            <a:lvl1pPr>
              <a:defRPr/>
            </a:lvl1pPr>
          </a:lstStyle>
          <a:p>
            <a:r>
              <a:rPr lang="en-US" altLang="zh-CN"/>
              <a:t> Institute of Computer Software</a:t>
            </a:r>
          </a:p>
          <a:p>
            <a:r>
              <a:rPr lang="en-US" altLang="zh-CN"/>
              <a:t>Nanjing University</a:t>
            </a:r>
          </a:p>
        </p:txBody>
      </p:sp>
      <p:sp>
        <p:nvSpPr>
          <p:cNvPr id="9" name="灯片编号占位符 8"/>
          <p:cNvSpPr>
            <a:spLocks noGrp="1"/>
          </p:cNvSpPr>
          <p:nvPr>
            <p:ph type="sldNum" sz="quarter" idx="12"/>
          </p:nvPr>
        </p:nvSpPr>
        <p:spPr/>
        <p:txBody>
          <a:bodyPr/>
          <a:lstStyle>
            <a:lvl1pPr>
              <a:defRPr/>
            </a:lvl1pPr>
          </a:lstStyle>
          <a:p>
            <a:fld id="{618E98B9-16F3-49E6-B1CE-80E2ECCA8F65}" type="slidenum">
              <a:rPr lang="en-US" altLang="zh-CN"/>
              <a:pPr/>
              <a:t>‹#›</a:t>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lvl1pPr>
              <a:defRPr/>
            </a:lvl1pPr>
          </a:lstStyle>
          <a:p>
            <a:fld id="{85B84840-6087-4AF7-B07F-E5869CF5C23D}" type="datetime1">
              <a:rPr lang="zh-CN" altLang="en-US"/>
              <a:pPr/>
              <a:t>2020/4/16</a:t>
            </a:fld>
            <a:endParaRPr lang="en-US" altLang="zh-CN"/>
          </a:p>
        </p:txBody>
      </p:sp>
      <p:sp>
        <p:nvSpPr>
          <p:cNvPr id="4" name="页脚占位符 3"/>
          <p:cNvSpPr>
            <a:spLocks noGrp="1"/>
          </p:cNvSpPr>
          <p:nvPr>
            <p:ph type="ftr" sz="quarter" idx="11"/>
          </p:nvPr>
        </p:nvSpPr>
        <p:spPr/>
        <p:txBody>
          <a:bodyPr/>
          <a:lstStyle>
            <a:lvl1pPr>
              <a:defRPr/>
            </a:lvl1pPr>
          </a:lstStyle>
          <a:p>
            <a:r>
              <a:rPr lang="en-US" altLang="zh-CN"/>
              <a:t> Institute of Computer Software</a:t>
            </a:r>
          </a:p>
          <a:p>
            <a:r>
              <a:rPr lang="en-US" altLang="zh-CN"/>
              <a:t>Nanjing University</a:t>
            </a:r>
          </a:p>
        </p:txBody>
      </p:sp>
      <p:sp>
        <p:nvSpPr>
          <p:cNvPr id="5" name="灯片编号占位符 4"/>
          <p:cNvSpPr>
            <a:spLocks noGrp="1"/>
          </p:cNvSpPr>
          <p:nvPr>
            <p:ph type="sldNum" sz="quarter" idx="12"/>
          </p:nvPr>
        </p:nvSpPr>
        <p:spPr/>
        <p:txBody>
          <a:bodyPr/>
          <a:lstStyle>
            <a:lvl1pPr>
              <a:defRPr/>
            </a:lvl1pPr>
          </a:lstStyle>
          <a:p>
            <a:fld id="{A95F3866-699E-4CF3-A119-C6FD0D195A48}" type="slidenum">
              <a:rPr lang="en-US" altLang="zh-CN"/>
              <a:pPr/>
              <a:t>‹#›</a:t>
            </a:fld>
            <a:endParaRPr lang="en-US" altLang="zh-C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vl1pPr>
          </a:lstStyle>
          <a:p>
            <a:fld id="{D73AC0D5-345C-4134-9FD8-4FC0E27126D0}" type="datetime1">
              <a:rPr lang="zh-CN" altLang="en-US"/>
              <a:pPr/>
              <a:t>2020/4/16</a:t>
            </a:fld>
            <a:endParaRPr lang="en-US" altLang="zh-CN"/>
          </a:p>
        </p:txBody>
      </p:sp>
      <p:sp>
        <p:nvSpPr>
          <p:cNvPr id="3" name="页脚占位符 2"/>
          <p:cNvSpPr>
            <a:spLocks noGrp="1"/>
          </p:cNvSpPr>
          <p:nvPr>
            <p:ph type="ftr" sz="quarter" idx="11"/>
          </p:nvPr>
        </p:nvSpPr>
        <p:spPr/>
        <p:txBody>
          <a:bodyPr/>
          <a:lstStyle>
            <a:lvl1pPr>
              <a:defRPr/>
            </a:lvl1pPr>
          </a:lstStyle>
          <a:p>
            <a:r>
              <a:rPr lang="en-US" altLang="zh-CN"/>
              <a:t> Institute of Computer Software</a:t>
            </a:r>
          </a:p>
          <a:p>
            <a:r>
              <a:rPr lang="en-US" altLang="zh-CN"/>
              <a:t>Nanjing University</a:t>
            </a:r>
          </a:p>
        </p:txBody>
      </p:sp>
      <p:sp>
        <p:nvSpPr>
          <p:cNvPr id="4" name="灯片编号占位符 3"/>
          <p:cNvSpPr>
            <a:spLocks noGrp="1"/>
          </p:cNvSpPr>
          <p:nvPr>
            <p:ph type="sldNum" sz="quarter" idx="12"/>
          </p:nvPr>
        </p:nvSpPr>
        <p:spPr/>
        <p:txBody>
          <a:bodyPr/>
          <a:lstStyle>
            <a:lvl1pPr>
              <a:defRPr/>
            </a:lvl1pPr>
          </a:lstStyle>
          <a:p>
            <a:fld id="{027D281B-A9F2-414F-9760-76C46C99C35B}" type="slidenum">
              <a:rPr lang="en-US" altLang="zh-CN"/>
              <a:pPr/>
              <a:t>‹#›</a:t>
            </a:fld>
            <a:endParaRPr lang="en-US" altLang="zh-C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lvl1pPr>
              <a:defRPr/>
            </a:lvl1pPr>
          </a:lstStyle>
          <a:p>
            <a:fld id="{DC8DC900-E7BD-4350-85AD-CA0400CB642E}" type="datetime1">
              <a:rPr lang="zh-CN" altLang="en-US"/>
              <a:pPr/>
              <a:t>2020/4/16</a:t>
            </a:fld>
            <a:endParaRPr lang="en-US" altLang="zh-CN"/>
          </a:p>
        </p:txBody>
      </p:sp>
      <p:sp>
        <p:nvSpPr>
          <p:cNvPr id="6" name="页脚占位符 5"/>
          <p:cNvSpPr>
            <a:spLocks noGrp="1"/>
          </p:cNvSpPr>
          <p:nvPr>
            <p:ph type="ftr" sz="quarter" idx="11"/>
          </p:nvPr>
        </p:nvSpPr>
        <p:spPr/>
        <p:txBody>
          <a:bodyPr/>
          <a:lstStyle>
            <a:lvl1pPr>
              <a:defRPr/>
            </a:lvl1pPr>
          </a:lstStyle>
          <a:p>
            <a:r>
              <a:rPr lang="en-US" altLang="zh-CN"/>
              <a:t> Institute of Computer Software</a:t>
            </a:r>
          </a:p>
          <a:p>
            <a:r>
              <a:rPr lang="en-US" altLang="zh-CN"/>
              <a:t>Nanjing University</a:t>
            </a:r>
          </a:p>
        </p:txBody>
      </p:sp>
      <p:sp>
        <p:nvSpPr>
          <p:cNvPr id="7" name="灯片编号占位符 6"/>
          <p:cNvSpPr>
            <a:spLocks noGrp="1"/>
          </p:cNvSpPr>
          <p:nvPr>
            <p:ph type="sldNum" sz="quarter" idx="12"/>
          </p:nvPr>
        </p:nvSpPr>
        <p:spPr/>
        <p:txBody>
          <a:bodyPr/>
          <a:lstStyle>
            <a:lvl1pPr>
              <a:defRPr/>
            </a:lvl1pPr>
          </a:lstStyle>
          <a:p>
            <a:fld id="{55E8B56C-84E1-4A4C-8203-9DD79F33C9C7}" type="slidenum">
              <a:rPr lang="en-US" altLang="zh-CN"/>
              <a:pPr/>
              <a:t>‹#›</a:t>
            </a:fld>
            <a:endParaRPr lang="en-US" altLang="zh-C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将图片拖动到占位符，或单击添加图标</a:t>
            </a: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lvl1pPr>
              <a:defRPr/>
            </a:lvl1pPr>
          </a:lstStyle>
          <a:p>
            <a:fld id="{B91876BD-24CE-4135-8487-982B1B1499E5}" type="datetime1">
              <a:rPr lang="zh-CN" altLang="en-US"/>
              <a:pPr/>
              <a:t>2020/4/16</a:t>
            </a:fld>
            <a:endParaRPr lang="en-US" altLang="zh-CN"/>
          </a:p>
        </p:txBody>
      </p:sp>
      <p:sp>
        <p:nvSpPr>
          <p:cNvPr id="6" name="页脚占位符 5"/>
          <p:cNvSpPr>
            <a:spLocks noGrp="1"/>
          </p:cNvSpPr>
          <p:nvPr>
            <p:ph type="ftr" sz="quarter" idx="11"/>
          </p:nvPr>
        </p:nvSpPr>
        <p:spPr/>
        <p:txBody>
          <a:bodyPr/>
          <a:lstStyle>
            <a:lvl1pPr>
              <a:defRPr/>
            </a:lvl1pPr>
          </a:lstStyle>
          <a:p>
            <a:r>
              <a:rPr lang="en-US" altLang="zh-CN"/>
              <a:t> Institute of Computer Software</a:t>
            </a:r>
          </a:p>
          <a:p>
            <a:r>
              <a:rPr lang="en-US" altLang="zh-CN"/>
              <a:t>Nanjing University</a:t>
            </a:r>
          </a:p>
        </p:txBody>
      </p:sp>
      <p:sp>
        <p:nvSpPr>
          <p:cNvPr id="7" name="灯片编号占位符 6"/>
          <p:cNvSpPr>
            <a:spLocks noGrp="1"/>
          </p:cNvSpPr>
          <p:nvPr>
            <p:ph type="sldNum" sz="quarter" idx="12"/>
          </p:nvPr>
        </p:nvSpPr>
        <p:spPr/>
        <p:txBody>
          <a:bodyPr/>
          <a:lstStyle>
            <a:lvl1pPr>
              <a:defRPr/>
            </a:lvl1pPr>
          </a:lstStyle>
          <a:p>
            <a:fld id="{C7696C0A-14E6-40CC-A710-E16347632254}" type="slidenum">
              <a:rPr lang="en-US" altLang="zh-CN"/>
              <a:pPr/>
              <a:t>‹#›</a:t>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8418" name="Rectangle 2"/>
          <p:cNvSpPr>
            <a:spLocks noChangeArrowheads="1"/>
          </p:cNvSpPr>
          <p:nvPr/>
        </p:nvSpPr>
        <p:spPr bwMode="auto">
          <a:xfrm>
            <a:off x="0" y="1125538"/>
            <a:ext cx="2133600" cy="101600"/>
          </a:xfrm>
          <a:prstGeom prst="rect">
            <a:avLst/>
          </a:prstGeom>
          <a:solidFill>
            <a:schemeClr val="accent2"/>
          </a:solidFill>
          <a:ln w="9525">
            <a:noFill/>
            <a:miter lim="800000"/>
            <a:headEnd/>
            <a:tailEnd/>
          </a:ln>
          <a:effectLst/>
        </p:spPr>
        <p:txBody>
          <a:bodyPr wrap="none" anchor="ctr"/>
          <a:lstStyle/>
          <a:p>
            <a:endParaRPr lang="zh-CN" altLang="zh-CN" sz="2400"/>
          </a:p>
        </p:txBody>
      </p:sp>
      <p:sp>
        <p:nvSpPr>
          <p:cNvPr id="188419" name="Rectangle 3"/>
          <p:cNvSpPr>
            <a:spLocks noChangeArrowheads="1"/>
          </p:cNvSpPr>
          <p:nvPr/>
        </p:nvSpPr>
        <p:spPr bwMode="auto">
          <a:xfrm>
            <a:off x="1447800" y="1125538"/>
            <a:ext cx="7239000" cy="101600"/>
          </a:xfrm>
          <a:prstGeom prst="rect">
            <a:avLst/>
          </a:prstGeom>
          <a:gradFill rotWithShape="0">
            <a:gsLst>
              <a:gs pos="0">
                <a:schemeClr val="accent2"/>
              </a:gs>
              <a:gs pos="100000">
                <a:schemeClr val="bg1"/>
              </a:gs>
            </a:gsLst>
            <a:lin ang="0" scaled="1"/>
          </a:gradFill>
          <a:ln w="9525">
            <a:noFill/>
            <a:miter lim="800000"/>
            <a:headEnd/>
            <a:tailEnd/>
          </a:ln>
          <a:effectLst/>
        </p:spPr>
        <p:txBody>
          <a:bodyPr wrap="none" anchor="ctr"/>
          <a:lstStyle/>
          <a:p>
            <a:endParaRPr lang="zh-CN" altLang="zh-CN" sz="2400"/>
          </a:p>
        </p:txBody>
      </p:sp>
      <p:sp>
        <p:nvSpPr>
          <p:cNvPr id="188420" name="Rectangle 4"/>
          <p:cNvSpPr>
            <a:spLocks noGrp="1" noChangeArrowheads="1"/>
          </p:cNvSpPr>
          <p:nvPr>
            <p:ph type="title"/>
          </p:nvPr>
        </p:nvSpPr>
        <p:spPr bwMode="auto">
          <a:xfrm>
            <a:off x="1042988" y="404813"/>
            <a:ext cx="5616575" cy="576262"/>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p>
            <a:pPr lvl="0"/>
            <a:r>
              <a:rPr lang="zh-CN" altLang="en-US"/>
              <a:t>单击此处编辑母版标题样式</a:t>
            </a:r>
          </a:p>
        </p:txBody>
      </p:sp>
      <p:sp>
        <p:nvSpPr>
          <p:cNvPr id="188421" name="Rectangle 5"/>
          <p:cNvSpPr>
            <a:spLocks noGrp="1" noChangeArrowheads="1"/>
          </p:cNvSpPr>
          <p:nvPr>
            <p:ph type="body" idx="1"/>
          </p:nvPr>
        </p:nvSpPr>
        <p:spPr bwMode="auto">
          <a:xfrm>
            <a:off x="468313" y="1484313"/>
            <a:ext cx="8142287" cy="439261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pic>
        <p:nvPicPr>
          <p:cNvPr id="188422" name="Picture 6" descr="tower"/>
          <p:cNvPicPr>
            <a:picLocks noChangeAspect="1" noChangeArrowheads="1"/>
          </p:cNvPicPr>
          <p:nvPr/>
        </p:nvPicPr>
        <p:blipFill>
          <a:blip r:embed="rId13"/>
          <a:srcRect/>
          <a:stretch>
            <a:fillRect/>
          </a:stretch>
        </p:blipFill>
        <p:spPr bwMode="auto">
          <a:xfrm>
            <a:off x="6542088" y="188913"/>
            <a:ext cx="1990725" cy="1095375"/>
          </a:xfrm>
          <a:prstGeom prst="rect">
            <a:avLst/>
          </a:prstGeom>
          <a:noFill/>
        </p:spPr>
      </p:pic>
      <p:sp>
        <p:nvSpPr>
          <p:cNvPr id="188423" name="Rectangle 7"/>
          <p:cNvSpPr>
            <a:spLocks noGrp="1" noChangeArrowheads="1"/>
          </p:cNvSpPr>
          <p:nvPr>
            <p:ph type="dt" sz="half" idx="2"/>
          </p:nvPr>
        </p:nvSpPr>
        <p:spPr bwMode="auto">
          <a:xfrm>
            <a:off x="611188" y="6284913"/>
            <a:ext cx="1293812"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600">
                <a:latin typeface="+mn-lt"/>
              </a:defRPr>
            </a:lvl1pPr>
          </a:lstStyle>
          <a:p>
            <a:fld id="{B3433594-51D4-4F35-9BC4-3F2CDB3359E1}" type="datetime1">
              <a:rPr lang="zh-CN" altLang="en-US"/>
              <a:pPr/>
              <a:t>2020/4/16</a:t>
            </a:fld>
            <a:endParaRPr lang="en-US" altLang="zh-CN"/>
          </a:p>
        </p:txBody>
      </p:sp>
      <p:sp>
        <p:nvSpPr>
          <p:cNvPr id="188424" name="Rectangle 8"/>
          <p:cNvSpPr>
            <a:spLocks noGrp="1" noChangeArrowheads="1"/>
          </p:cNvSpPr>
          <p:nvPr>
            <p:ph type="ftr" sz="quarter" idx="3"/>
          </p:nvPr>
        </p:nvSpPr>
        <p:spPr bwMode="auto">
          <a:xfrm>
            <a:off x="2051050" y="6202363"/>
            <a:ext cx="5257800" cy="5397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600">
                <a:latin typeface="+mn-lt"/>
              </a:defRPr>
            </a:lvl1pPr>
          </a:lstStyle>
          <a:p>
            <a:r>
              <a:rPr lang="en-US" altLang="zh-CN"/>
              <a:t> Institute of Computer Software</a:t>
            </a:r>
          </a:p>
          <a:p>
            <a:r>
              <a:rPr lang="en-US" altLang="zh-CN"/>
              <a:t>Nanjing University</a:t>
            </a:r>
          </a:p>
        </p:txBody>
      </p:sp>
      <p:sp>
        <p:nvSpPr>
          <p:cNvPr id="188425" name="Rectangle 9"/>
          <p:cNvSpPr>
            <a:spLocks noGrp="1" noChangeArrowheads="1"/>
          </p:cNvSpPr>
          <p:nvPr>
            <p:ph type="sldNum" sz="quarter" idx="4"/>
          </p:nvPr>
        </p:nvSpPr>
        <p:spPr bwMode="auto">
          <a:xfrm>
            <a:off x="7524750" y="6284913"/>
            <a:ext cx="93345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600">
                <a:latin typeface="+mn-lt"/>
              </a:defRPr>
            </a:lvl1pPr>
          </a:lstStyle>
          <a:p>
            <a:fld id="{F2D024EB-E688-4F94-9D6D-0BDE28FD91DF}" type="slidenum">
              <a:rPr lang="en-US" altLang="zh-CN"/>
              <a:pPr/>
              <a:t>‹#›</a:t>
            </a:fld>
            <a:endParaRPr lang="en-US" altLang="zh-CN"/>
          </a:p>
        </p:txBody>
      </p:sp>
      <p:pic>
        <p:nvPicPr>
          <p:cNvPr id="188426" name="Picture 10"/>
          <p:cNvPicPr>
            <a:picLocks noChangeAspect="1" noChangeArrowheads="1"/>
          </p:cNvPicPr>
          <p:nvPr/>
        </p:nvPicPr>
        <p:blipFill>
          <a:blip r:embed="rId14"/>
          <a:srcRect/>
          <a:stretch>
            <a:fillRect/>
          </a:stretch>
        </p:blipFill>
        <p:spPr bwMode="auto">
          <a:xfrm>
            <a:off x="14288" y="6092825"/>
            <a:ext cx="9117012" cy="28575"/>
          </a:xfrm>
          <a:prstGeom prst="rect">
            <a:avLst/>
          </a:prstGeom>
          <a:noFill/>
        </p:spPr>
      </p:pic>
      <p:pic>
        <p:nvPicPr>
          <p:cNvPr id="188427" name="Picture 11" descr="校徽"/>
          <p:cNvPicPr>
            <a:picLocks noChangeAspect="1" noChangeArrowheads="1"/>
          </p:cNvPicPr>
          <p:nvPr/>
        </p:nvPicPr>
        <p:blipFill>
          <a:blip r:embed="rId15" cstate="print"/>
          <a:srcRect/>
          <a:stretch>
            <a:fillRect/>
          </a:stretch>
        </p:blipFill>
        <p:spPr bwMode="auto">
          <a:xfrm>
            <a:off x="306388" y="261938"/>
            <a:ext cx="665162" cy="790575"/>
          </a:xfrm>
          <a:prstGeom prst="rect">
            <a:avLst/>
          </a:prstGeom>
          <a:noFill/>
        </p:spPr>
      </p:pic>
    </p:spTree>
  </p:cSld>
  <p:clrMap bg1="lt1" tx1="dk1" bg2="lt2" tx2="dk2" accent1="accent1" accent2="accent2" accent3="accent3" accent4="accent4" accent5="accent5" accent6="accent6" hlink="hlink" folHlink="folHlink"/>
  <p:sldLayoutIdLst>
    <p:sldLayoutId id="2147483657" r:id="rId1"/>
    <p:sldLayoutId id="2147483658" r:id="rId2"/>
    <p:sldLayoutId id="2147483659" r:id="rId3"/>
    <p:sldLayoutId id="2147483660" r:id="rId4"/>
    <p:sldLayoutId id="2147483661" r:id="rId5"/>
    <p:sldLayoutId id="2147483662" r:id="rId6"/>
    <p:sldLayoutId id="2147483663" r:id="rId7"/>
    <p:sldLayoutId id="2147483664" r:id="rId8"/>
    <p:sldLayoutId id="2147483665" r:id="rId9"/>
    <p:sldLayoutId id="2147483666" r:id="rId10"/>
    <p:sldLayoutId id="2147483667" r:id="rId11"/>
  </p:sldLayoutIdLst>
  <p:hf hdr="0" ftr="0"/>
  <p:txStyles>
    <p:titleStyle>
      <a:lvl1pPr algn="ctr" rtl="0" eaLnBrk="1" fontAlgn="base" hangingPunct="1">
        <a:spcBef>
          <a:spcPct val="0"/>
        </a:spcBef>
        <a:spcAft>
          <a:spcPct val="0"/>
        </a:spcAft>
        <a:defRPr sz="3200">
          <a:solidFill>
            <a:schemeClr val="tx1"/>
          </a:solidFill>
          <a:latin typeface="+mj-lt"/>
          <a:ea typeface="+mj-ea"/>
          <a:cs typeface="+mj-cs"/>
        </a:defRPr>
      </a:lvl1pPr>
      <a:lvl2pPr algn="ctr" rtl="0" eaLnBrk="1" fontAlgn="base" hangingPunct="1">
        <a:spcBef>
          <a:spcPct val="0"/>
        </a:spcBef>
        <a:spcAft>
          <a:spcPct val="0"/>
        </a:spcAft>
        <a:defRPr sz="3200">
          <a:solidFill>
            <a:schemeClr val="tx1"/>
          </a:solidFill>
          <a:latin typeface="Arial" charset="0"/>
          <a:ea typeface="宋体" charset="-122"/>
        </a:defRPr>
      </a:lvl2pPr>
      <a:lvl3pPr algn="ctr" rtl="0" eaLnBrk="1" fontAlgn="base" hangingPunct="1">
        <a:spcBef>
          <a:spcPct val="0"/>
        </a:spcBef>
        <a:spcAft>
          <a:spcPct val="0"/>
        </a:spcAft>
        <a:defRPr sz="3200">
          <a:solidFill>
            <a:schemeClr val="tx1"/>
          </a:solidFill>
          <a:latin typeface="Arial" charset="0"/>
          <a:ea typeface="宋体" charset="-122"/>
        </a:defRPr>
      </a:lvl3pPr>
      <a:lvl4pPr algn="ctr" rtl="0" eaLnBrk="1" fontAlgn="base" hangingPunct="1">
        <a:spcBef>
          <a:spcPct val="0"/>
        </a:spcBef>
        <a:spcAft>
          <a:spcPct val="0"/>
        </a:spcAft>
        <a:defRPr sz="3200">
          <a:solidFill>
            <a:schemeClr val="tx1"/>
          </a:solidFill>
          <a:latin typeface="Arial" charset="0"/>
          <a:ea typeface="宋体" charset="-122"/>
        </a:defRPr>
      </a:lvl4pPr>
      <a:lvl5pPr algn="ctr" rtl="0" eaLnBrk="1" fontAlgn="base" hangingPunct="1">
        <a:spcBef>
          <a:spcPct val="0"/>
        </a:spcBef>
        <a:spcAft>
          <a:spcPct val="0"/>
        </a:spcAft>
        <a:defRPr sz="3200">
          <a:solidFill>
            <a:schemeClr val="tx1"/>
          </a:solidFill>
          <a:latin typeface="Arial" charset="0"/>
          <a:ea typeface="宋体" charset="-122"/>
        </a:defRPr>
      </a:lvl5pPr>
      <a:lvl6pPr marL="457200" algn="ctr" rtl="0" eaLnBrk="1" fontAlgn="base" hangingPunct="1">
        <a:spcBef>
          <a:spcPct val="0"/>
        </a:spcBef>
        <a:spcAft>
          <a:spcPct val="0"/>
        </a:spcAft>
        <a:defRPr sz="3200">
          <a:solidFill>
            <a:schemeClr val="tx1"/>
          </a:solidFill>
          <a:latin typeface="Arial" charset="0"/>
          <a:ea typeface="宋体" charset="-122"/>
        </a:defRPr>
      </a:lvl6pPr>
      <a:lvl7pPr marL="914400" algn="ctr" rtl="0" eaLnBrk="1" fontAlgn="base" hangingPunct="1">
        <a:spcBef>
          <a:spcPct val="0"/>
        </a:spcBef>
        <a:spcAft>
          <a:spcPct val="0"/>
        </a:spcAft>
        <a:defRPr sz="3200">
          <a:solidFill>
            <a:schemeClr val="tx1"/>
          </a:solidFill>
          <a:latin typeface="Arial" charset="0"/>
          <a:ea typeface="宋体" charset="-122"/>
        </a:defRPr>
      </a:lvl7pPr>
      <a:lvl8pPr marL="1371600" algn="ctr" rtl="0" eaLnBrk="1" fontAlgn="base" hangingPunct="1">
        <a:spcBef>
          <a:spcPct val="0"/>
        </a:spcBef>
        <a:spcAft>
          <a:spcPct val="0"/>
        </a:spcAft>
        <a:defRPr sz="3200">
          <a:solidFill>
            <a:schemeClr val="tx1"/>
          </a:solidFill>
          <a:latin typeface="Arial" charset="0"/>
          <a:ea typeface="宋体" charset="-122"/>
        </a:defRPr>
      </a:lvl8pPr>
      <a:lvl9pPr marL="1828800" algn="ctr" rtl="0" eaLnBrk="1" fontAlgn="base" hangingPunct="1">
        <a:spcBef>
          <a:spcPct val="0"/>
        </a:spcBef>
        <a:spcAft>
          <a:spcPct val="0"/>
        </a:spcAft>
        <a:defRPr sz="3200">
          <a:solidFill>
            <a:schemeClr val="tx1"/>
          </a:solidFill>
          <a:latin typeface="Arial" charset="0"/>
          <a:ea typeface="宋体" charset="-122"/>
        </a:defRPr>
      </a:lvl9pPr>
    </p:titleStyle>
    <p:bodyStyle>
      <a:lvl1pPr marL="447675" indent="-447675" algn="l" rtl="0" eaLnBrk="1" fontAlgn="base" hangingPunct="1">
        <a:spcBef>
          <a:spcPct val="20000"/>
        </a:spcBef>
        <a:spcAft>
          <a:spcPct val="0"/>
        </a:spcAft>
        <a:buClr>
          <a:schemeClr val="accent1"/>
        </a:buClr>
        <a:buSzPct val="70000"/>
        <a:buFont typeface="Wingdings" pitchFamily="2" charset="2"/>
        <a:buChar char="n"/>
        <a:defRPr sz="2800">
          <a:solidFill>
            <a:schemeClr val="tx1"/>
          </a:solidFill>
          <a:latin typeface="+mn-lt"/>
          <a:ea typeface="+mn-ea"/>
          <a:cs typeface="+mn-cs"/>
        </a:defRPr>
      </a:lvl1pPr>
      <a:lvl2pPr marL="889000" indent="-439738" algn="l" rtl="0" eaLnBrk="1" fontAlgn="base" hangingPunct="1">
        <a:spcBef>
          <a:spcPct val="20000"/>
        </a:spcBef>
        <a:spcAft>
          <a:spcPct val="0"/>
        </a:spcAft>
        <a:buClr>
          <a:schemeClr val="hlink"/>
        </a:buClr>
        <a:buSzPct val="65000"/>
        <a:buFont typeface="Wingdings" pitchFamily="2" charset="2"/>
        <a:buChar char="¡"/>
        <a:defRPr sz="2400">
          <a:solidFill>
            <a:schemeClr val="tx1"/>
          </a:solidFill>
          <a:latin typeface="+mn-lt"/>
          <a:ea typeface="+mn-ea"/>
        </a:defRPr>
      </a:lvl2pPr>
      <a:lvl3pPr marL="1293813" indent="-403225" algn="l" rtl="0" eaLnBrk="1" fontAlgn="base" hangingPunct="1">
        <a:spcBef>
          <a:spcPct val="20000"/>
        </a:spcBef>
        <a:spcAft>
          <a:spcPct val="0"/>
        </a:spcAft>
        <a:buClr>
          <a:schemeClr val="accent1"/>
        </a:buClr>
        <a:buSzPct val="70000"/>
        <a:buFont typeface="Wingdings" pitchFamily="2" charset="2"/>
        <a:buChar char="n"/>
        <a:defRPr sz="2000">
          <a:solidFill>
            <a:schemeClr val="tx1"/>
          </a:solidFill>
          <a:latin typeface="+mn-lt"/>
          <a:ea typeface="+mn-ea"/>
        </a:defRPr>
      </a:lvl3pPr>
      <a:lvl4pPr marL="1681163" indent="-385763" algn="l" rtl="0" eaLnBrk="1" fontAlgn="base" hangingPunct="1">
        <a:spcBef>
          <a:spcPct val="20000"/>
        </a:spcBef>
        <a:spcAft>
          <a:spcPct val="0"/>
        </a:spcAft>
        <a:buClr>
          <a:schemeClr val="hlink"/>
        </a:buClr>
        <a:buSzPct val="75000"/>
        <a:buFont typeface="Wingdings" pitchFamily="2" charset="2"/>
        <a:buChar char="¡"/>
        <a:defRPr>
          <a:solidFill>
            <a:schemeClr val="tx1"/>
          </a:solidFill>
          <a:latin typeface="+mn-lt"/>
          <a:ea typeface="+mn-ea"/>
        </a:defRPr>
      </a:lvl4pPr>
      <a:lvl5pPr marL="2070100" indent="-387350" algn="l" rtl="0" eaLnBrk="1" fontAlgn="base" hangingPunct="1">
        <a:spcBef>
          <a:spcPct val="20000"/>
        </a:spcBef>
        <a:spcAft>
          <a:spcPct val="0"/>
        </a:spcAft>
        <a:buClr>
          <a:schemeClr val="accent1"/>
        </a:buClr>
        <a:buSzPct val="70000"/>
        <a:buFont typeface="Wingdings" pitchFamily="2" charset="2"/>
        <a:buChar char="n"/>
        <a:defRPr sz="1600">
          <a:solidFill>
            <a:schemeClr val="tx1"/>
          </a:solidFill>
          <a:latin typeface="+mn-lt"/>
          <a:ea typeface="+mn-ea"/>
        </a:defRPr>
      </a:lvl5pPr>
      <a:lvl6pPr marL="2527300" indent="-387350" algn="l" rtl="0" eaLnBrk="1" fontAlgn="base" hangingPunct="1">
        <a:spcBef>
          <a:spcPct val="20000"/>
        </a:spcBef>
        <a:spcAft>
          <a:spcPct val="0"/>
        </a:spcAft>
        <a:buClr>
          <a:schemeClr val="accent1"/>
        </a:buClr>
        <a:buSzPct val="70000"/>
        <a:buFont typeface="Wingdings" pitchFamily="2" charset="2"/>
        <a:buChar char="n"/>
        <a:defRPr sz="1600">
          <a:solidFill>
            <a:schemeClr val="tx1"/>
          </a:solidFill>
          <a:latin typeface="+mn-lt"/>
          <a:ea typeface="+mn-ea"/>
        </a:defRPr>
      </a:lvl6pPr>
      <a:lvl7pPr marL="2984500" indent="-387350" algn="l" rtl="0" eaLnBrk="1" fontAlgn="base" hangingPunct="1">
        <a:spcBef>
          <a:spcPct val="20000"/>
        </a:spcBef>
        <a:spcAft>
          <a:spcPct val="0"/>
        </a:spcAft>
        <a:buClr>
          <a:schemeClr val="accent1"/>
        </a:buClr>
        <a:buSzPct val="70000"/>
        <a:buFont typeface="Wingdings" pitchFamily="2" charset="2"/>
        <a:buChar char="n"/>
        <a:defRPr sz="1600">
          <a:solidFill>
            <a:schemeClr val="tx1"/>
          </a:solidFill>
          <a:latin typeface="+mn-lt"/>
          <a:ea typeface="+mn-ea"/>
        </a:defRPr>
      </a:lvl7pPr>
      <a:lvl8pPr marL="3441700" indent="-387350" algn="l" rtl="0" eaLnBrk="1" fontAlgn="base" hangingPunct="1">
        <a:spcBef>
          <a:spcPct val="20000"/>
        </a:spcBef>
        <a:spcAft>
          <a:spcPct val="0"/>
        </a:spcAft>
        <a:buClr>
          <a:schemeClr val="accent1"/>
        </a:buClr>
        <a:buSzPct val="70000"/>
        <a:buFont typeface="Wingdings" pitchFamily="2" charset="2"/>
        <a:buChar char="n"/>
        <a:defRPr sz="1600">
          <a:solidFill>
            <a:schemeClr val="tx1"/>
          </a:solidFill>
          <a:latin typeface="+mn-lt"/>
          <a:ea typeface="+mn-ea"/>
        </a:defRPr>
      </a:lvl8pPr>
      <a:lvl9pPr marL="3898900" indent="-387350" algn="l" rtl="0" eaLnBrk="1" fontAlgn="base" hangingPunct="1">
        <a:spcBef>
          <a:spcPct val="20000"/>
        </a:spcBef>
        <a:spcAft>
          <a:spcPct val="0"/>
        </a:spcAft>
        <a:buClr>
          <a:schemeClr val="accent1"/>
        </a:buClr>
        <a:buSzPct val="70000"/>
        <a:buFont typeface="Wingdings" pitchFamily="2" charset="2"/>
        <a:buChar char="n"/>
        <a:defRPr sz="16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副标题 1"/>
          <p:cNvSpPr>
            <a:spLocks noGrp="1"/>
          </p:cNvSpPr>
          <p:nvPr>
            <p:ph type="subTitle" idx="1"/>
          </p:nvPr>
        </p:nvSpPr>
        <p:spPr>
          <a:xfrm>
            <a:off x="1586345" y="3763963"/>
            <a:ext cx="5971309" cy="457201"/>
          </a:xfrm>
        </p:spPr>
        <p:txBody>
          <a:bodyPr/>
          <a:lstStyle/>
          <a:p>
            <a:pPr algn="ctr"/>
            <a:r>
              <a:rPr kumimoji="1" lang="zh-CN" altLang="en-US" sz="1400" dirty="0"/>
              <a:t>变更影响分析研究</a:t>
            </a:r>
            <a:endParaRPr kumimoji="1" lang="en-US" altLang="zh-CN" sz="1400" dirty="0"/>
          </a:p>
        </p:txBody>
      </p:sp>
      <p:sp>
        <p:nvSpPr>
          <p:cNvPr id="3" name="日期占位符 2"/>
          <p:cNvSpPr>
            <a:spLocks noGrp="1"/>
          </p:cNvSpPr>
          <p:nvPr>
            <p:ph type="dt" sz="half" idx="2"/>
          </p:nvPr>
        </p:nvSpPr>
        <p:spPr/>
        <p:txBody>
          <a:bodyPr/>
          <a:lstStyle/>
          <a:p>
            <a:fld id="{314E5320-DDFD-49FF-A3EA-0B29AEE67547}" type="datetime1">
              <a:rPr lang="zh-CN" altLang="en-US" smtClean="0"/>
              <a:pPr/>
              <a:t>2020/4/16</a:t>
            </a:fld>
            <a:endParaRPr lang="en-US" altLang="zh-CN"/>
          </a:p>
        </p:txBody>
      </p:sp>
      <p:sp>
        <p:nvSpPr>
          <p:cNvPr id="4" name="幻灯片编号占位符 3"/>
          <p:cNvSpPr>
            <a:spLocks noGrp="1"/>
          </p:cNvSpPr>
          <p:nvPr>
            <p:ph type="sldNum" sz="quarter" idx="4"/>
          </p:nvPr>
        </p:nvSpPr>
        <p:spPr/>
        <p:txBody>
          <a:bodyPr/>
          <a:lstStyle/>
          <a:p>
            <a:fld id="{B51D635C-56A2-40F5-B0BA-DEDEDAACF2AC}" type="slidenum">
              <a:rPr lang="en-US" altLang="zh-CN" smtClean="0"/>
              <a:pPr/>
              <a:t>1</a:t>
            </a:fld>
            <a:endParaRPr lang="en-US" altLang="zh-CN"/>
          </a:p>
        </p:txBody>
      </p:sp>
      <p:sp>
        <p:nvSpPr>
          <p:cNvPr id="5" name="标题 4"/>
          <p:cNvSpPr>
            <a:spLocks noGrp="1"/>
          </p:cNvSpPr>
          <p:nvPr>
            <p:ph type="ctrTitle"/>
          </p:nvPr>
        </p:nvSpPr>
        <p:spPr/>
        <p:txBody>
          <a:bodyPr/>
          <a:lstStyle/>
          <a:p>
            <a:r>
              <a:rPr kumimoji="1" lang="zh-CN" altLang="en-US" dirty="0"/>
              <a:t>个人课程报告</a:t>
            </a:r>
          </a:p>
        </p:txBody>
      </p:sp>
    </p:spTree>
    <p:extLst>
      <p:ext uri="{BB962C8B-B14F-4D97-AF65-F5344CB8AC3E}">
        <p14:creationId xmlns:p14="http://schemas.microsoft.com/office/powerpoint/2010/main" val="2487682677"/>
      </p:ext>
    </p:extLst>
  </p:cSld>
  <p:clrMapOvr>
    <a:masterClrMapping/>
  </p:clrMapOvr>
  <p:transition>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F99A3B-964B-4C46-8CAE-89A4ACCB0EAF}"/>
              </a:ext>
            </a:extLst>
          </p:cNvPr>
          <p:cNvSpPr>
            <a:spLocks noGrp="1"/>
          </p:cNvSpPr>
          <p:nvPr>
            <p:ph type="title"/>
          </p:nvPr>
        </p:nvSpPr>
        <p:spPr/>
        <p:txBody>
          <a:bodyPr/>
          <a:lstStyle/>
          <a:p>
            <a:r>
              <a:rPr kumimoji="1" lang="zh-CN" altLang="en-US" dirty="0"/>
              <a:t>软件维护周期</a:t>
            </a:r>
          </a:p>
        </p:txBody>
      </p:sp>
      <p:sp>
        <p:nvSpPr>
          <p:cNvPr id="3" name="内容占位符 2">
            <a:extLst>
              <a:ext uri="{FF2B5EF4-FFF2-40B4-BE49-F238E27FC236}">
                <a16:creationId xmlns:a16="http://schemas.microsoft.com/office/drawing/2014/main" id="{4A3B8997-3854-BD4C-8204-81C24063606A}"/>
              </a:ext>
            </a:extLst>
          </p:cNvPr>
          <p:cNvSpPr>
            <a:spLocks noGrp="1"/>
          </p:cNvSpPr>
          <p:nvPr>
            <p:ph idx="1"/>
          </p:nvPr>
        </p:nvSpPr>
        <p:spPr/>
        <p:txBody>
          <a:bodyPr/>
          <a:lstStyle/>
          <a:p>
            <a:endParaRPr kumimoji="1" lang="zh-CN" altLang="en-US"/>
          </a:p>
        </p:txBody>
      </p:sp>
      <p:sp>
        <p:nvSpPr>
          <p:cNvPr id="4" name="日期占位符 3">
            <a:extLst>
              <a:ext uri="{FF2B5EF4-FFF2-40B4-BE49-F238E27FC236}">
                <a16:creationId xmlns:a16="http://schemas.microsoft.com/office/drawing/2014/main" id="{0D93DE4D-8ACB-BE40-A314-42090C0BA6F0}"/>
              </a:ext>
            </a:extLst>
          </p:cNvPr>
          <p:cNvSpPr>
            <a:spLocks noGrp="1"/>
          </p:cNvSpPr>
          <p:nvPr>
            <p:ph type="dt" sz="half" idx="10"/>
          </p:nvPr>
        </p:nvSpPr>
        <p:spPr/>
        <p:txBody>
          <a:bodyPr/>
          <a:lstStyle/>
          <a:p>
            <a:fld id="{3AD1FD49-9071-4B72-8783-B51B65A6C151}" type="datetime1">
              <a:rPr lang="zh-CN" altLang="en-US" smtClean="0"/>
              <a:pPr/>
              <a:t>2020/4/16</a:t>
            </a:fld>
            <a:endParaRPr lang="en-US" altLang="zh-CN"/>
          </a:p>
        </p:txBody>
      </p:sp>
      <p:sp>
        <p:nvSpPr>
          <p:cNvPr id="5" name="灯片编号占位符 4">
            <a:extLst>
              <a:ext uri="{FF2B5EF4-FFF2-40B4-BE49-F238E27FC236}">
                <a16:creationId xmlns:a16="http://schemas.microsoft.com/office/drawing/2014/main" id="{FCDAC27F-F009-7A49-9C39-FAB5D3A914B8}"/>
              </a:ext>
            </a:extLst>
          </p:cNvPr>
          <p:cNvSpPr>
            <a:spLocks noGrp="1"/>
          </p:cNvSpPr>
          <p:nvPr>
            <p:ph type="sldNum" sz="quarter" idx="12"/>
          </p:nvPr>
        </p:nvSpPr>
        <p:spPr/>
        <p:txBody>
          <a:bodyPr/>
          <a:lstStyle/>
          <a:p>
            <a:fld id="{06128CA3-9668-437A-8B46-F616277CD5DC}" type="slidenum">
              <a:rPr lang="en-US" altLang="zh-CN" smtClean="0"/>
              <a:pPr/>
              <a:t>10</a:t>
            </a:fld>
            <a:endParaRPr lang="en-US" altLang="zh-CN"/>
          </a:p>
        </p:txBody>
      </p:sp>
      <p:pic>
        <p:nvPicPr>
          <p:cNvPr id="6" name="图片 5">
            <a:extLst>
              <a:ext uri="{FF2B5EF4-FFF2-40B4-BE49-F238E27FC236}">
                <a16:creationId xmlns:a16="http://schemas.microsoft.com/office/drawing/2014/main" id="{FEE08FAF-0B43-B24C-B180-B0FEC21FECE9}"/>
              </a:ext>
            </a:extLst>
          </p:cNvPr>
          <p:cNvPicPr>
            <a:picLocks noChangeAspect="1"/>
          </p:cNvPicPr>
          <p:nvPr/>
        </p:nvPicPr>
        <p:blipFill>
          <a:blip r:embed="rId2"/>
          <a:stretch>
            <a:fillRect/>
          </a:stretch>
        </p:blipFill>
        <p:spPr>
          <a:xfrm>
            <a:off x="1971441" y="1484313"/>
            <a:ext cx="5201118" cy="5076760"/>
          </a:xfrm>
          <a:prstGeom prst="rect">
            <a:avLst/>
          </a:prstGeom>
        </p:spPr>
      </p:pic>
    </p:spTree>
    <p:extLst>
      <p:ext uri="{BB962C8B-B14F-4D97-AF65-F5344CB8AC3E}">
        <p14:creationId xmlns:p14="http://schemas.microsoft.com/office/powerpoint/2010/main" val="10348537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13AE7C-9EE1-6146-A8B7-752F26845042}"/>
              </a:ext>
            </a:extLst>
          </p:cNvPr>
          <p:cNvSpPr>
            <a:spLocks noGrp="1"/>
          </p:cNvSpPr>
          <p:nvPr>
            <p:ph type="title"/>
          </p:nvPr>
        </p:nvSpPr>
        <p:spPr/>
        <p:txBody>
          <a:bodyPr/>
          <a:lstStyle/>
          <a:p>
            <a:r>
              <a:rPr kumimoji="1" lang="en-US" altLang="zh-CN" dirty="0" err="1"/>
              <a:t>CodeSurfer</a:t>
            </a:r>
            <a:endParaRPr kumimoji="1" lang="zh-CN" altLang="en-US" dirty="0"/>
          </a:p>
        </p:txBody>
      </p:sp>
      <p:sp>
        <p:nvSpPr>
          <p:cNvPr id="3" name="内容占位符 2">
            <a:extLst>
              <a:ext uri="{FF2B5EF4-FFF2-40B4-BE49-F238E27FC236}">
                <a16:creationId xmlns:a16="http://schemas.microsoft.com/office/drawing/2014/main" id="{7C721464-AAE2-E442-98F3-A6CA6F176AE5}"/>
              </a:ext>
            </a:extLst>
          </p:cNvPr>
          <p:cNvSpPr>
            <a:spLocks noGrp="1"/>
          </p:cNvSpPr>
          <p:nvPr>
            <p:ph idx="1"/>
          </p:nvPr>
        </p:nvSpPr>
        <p:spPr/>
        <p:txBody>
          <a:bodyPr/>
          <a:lstStyle/>
          <a:p>
            <a:r>
              <a:rPr kumimoji="1" lang="zh-CN" altLang="en-US" sz="2400" dirty="0"/>
              <a:t>描述：可帮助开发人员更好地理解</a:t>
            </a:r>
            <a:r>
              <a:rPr kumimoji="1" lang="en-US" altLang="zh-CN" sz="2400" dirty="0"/>
              <a:t>C</a:t>
            </a:r>
            <a:r>
              <a:rPr kumimoji="1" lang="zh-CN" altLang="en-US" sz="2400" dirty="0"/>
              <a:t>和</a:t>
            </a:r>
            <a:r>
              <a:rPr kumimoji="1" lang="en-US" altLang="zh-CN" sz="2400" dirty="0"/>
              <a:t>C</a:t>
            </a:r>
            <a:r>
              <a:rPr kumimoji="1" lang="zh-CN" altLang="en-US" sz="2400" dirty="0"/>
              <a:t> </a:t>
            </a:r>
            <a:r>
              <a:rPr kumimoji="1" lang="en-US" altLang="zh-CN" sz="2400" dirty="0"/>
              <a:t>++</a:t>
            </a:r>
            <a:r>
              <a:rPr kumimoji="1" lang="zh-CN" altLang="en-US" sz="2400" dirty="0"/>
              <a:t>代码，包括指针分析，调用图，数据流分析以及影响分析。</a:t>
            </a:r>
            <a:endParaRPr kumimoji="1" lang="en-US" altLang="zh-CN" sz="2400" dirty="0"/>
          </a:p>
          <a:p>
            <a:r>
              <a:rPr kumimoji="1" lang="zh-CN" altLang="en-US" sz="2400" dirty="0"/>
              <a:t>构造程序依赖图，支持程序切片（向前和向后），突出显示相关部分以进行简单分析。这些静态分析功能可帮助开发人员了解其代码中的复杂关系，并在可能与主要基准集成之前防止错误。</a:t>
            </a:r>
          </a:p>
        </p:txBody>
      </p:sp>
      <p:sp>
        <p:nvSpPr>
          <p:cNvPr id="4" name="日期占位符 3">
            <a:extLst>
              <a:ext uri="{FF2B5EF4-FFF2-40B4-BE49-F238E27FC236}">
                <a16:creationId xmlns:a16="http://schemas.microsoft.com/office/drawing/2014/main" id="{C5D70D08-41EA-3840-B9BA-677A142AE85D}"/>
              </a:ext>
            </a:extLst>
          </p:cNvPr>
          <p:cNvSpPr>
            <a:spLocks noGrp="1"/>
          </p:cNvSpPr>
          <p:nvPr>
            <p:ph type="dt" sz="half" idx="10"/>
          </p:nvPr>
        </p:nvSpPr>
        <p:spPr/>
        <p:txBody>
          <a:bodyPr/>
          <a:lstStyle/>
          <a:p>
            <a:fld id="{3AD1FD49-9071-4B72-8783-B51B65A6C151}" type="datetime1">
              <a:rPr lang="zh-CN" altLang="en-US" smtClean="0"/>
              <a:pPr/>
              <a:t>2020/4/16</a:t>
            </a:fld>
            <a:endParaRPr lang="en-US" altLang="zh-CN"/>
          </a:p>
        </p:txBody>
      </p:sp>
      <p:sp>
        <p:nvSpPr>
          <p:cNvPr id="5" name="灯片编号占位符 4">
            <a:extLst>
              <a:ext uri="{FF2B5EF4-FFF2-40B4-BE49-F238E27FC236}">
                <a16:creationId xmlns:a16="http://schemas.microsoft.com/office/drawing/2014/main" id="{6B9E86DE-58B4-B042-BA3F-CECC66A550A4}"/>
              </a:ext>
            </a:extLst>
          </p:cNvPr>
          <p:cNvSpPr>
            <a:spLocks noGrp="1"/>
          </p:cNvSpPr>
          <p:nvPr>
            <p:ph type="sldNum" sz="quarter" idx="12"/>
          </p:nvPr>
        </p:nvSpPr>
        <p:spPr/>
        <p:txBody>
          <a:bodyPr/>
          <a:lstStyle/>
          <a:p>
            <a:fld id="{06128CA3-9668-437A-8B46-F616277CD5DC}" type="slidenum">
              <a:rPr lang="en-US" altLang="zh-CN" smtClean="0"/>
              <a:pPr/>
              <a:t>11</a:t>
            </a:fld>
            <a:endParaRPr lang="en-US" altLang="zh-CN"/>
          </a:p>
        </p:txBody>
      </p:sp>
    </p:spTree>
    <p:extLst>
      <p:ext uri="{BB962C8B-B14F-4D97-AF65-F5344CB8AC3E}">
        <p14:creationId xmlns:p14="http://schemas.microsoft.com/office/powerpoint/2010/main" val="4764232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5B2074-4FDB-EB4D-A466-65D8A326CE32}"/>
              </a:ext>
            </a:extLst>
          </p:cNvPr>
          <p:cNvSpPr>
            <a:spLocks noGrp="1"/>
          </p:cNvSpPr>
          <p:nvPr>
            <p:ph type="title"/>
          </p:nvPr>
        </p:nvSpPr>
        <p:spPr/>
        <p:txBody>
          <a:bodyPr/>
          <a:lstStyle/>
          <a:p>
            <a:r>
              <a:rPr kumimoji="1" lang="en-US" altLang="zh-CN" dirty="0" err="1"/>
              <a:t>Lattix</a:t>
            </a:r>
            <a:endParaRPr kumimoji="1" lang="zh-CN" altLang="en-US" dirty="0"/>
          </a:p>
        </p:txBody>
      </p:sp>
      <p:sp>
        <p:nvSpPr>
          <p:cNvPr id="3" name="内容占位符 2">
            <a:extLst>
              <a:ext uri="{FF2B5EF4-FFF2-40B4-BE49-F238E27FC236}">
                <a16:creationId xmlns:a16="http://schemas.microsoft.com/office/drawing/2014/main" id="{41C33F02-87BF-FE42-8B99-EAD975225E70}"/>
              </a:ext>
            </a:extLst>
          </p:cNvPr>
          <p:cNvSpPr>
            <a:spLocks noGrp="1"/>
          </p:cNvSpPr>
          <p:nvPr>
            <p:ph idx="1"/>
          </p:nvPr>
        </p:nvSpPr>
        <p:spPr/>
        <p:txBody>
          <a:bodyPr/>
          <a:lstStyle/>
          <a:p>
            <a:r>
              <a:rPr kumimoji="1" lang="zh-CN" altLang="en-US" sz="2400" dirty="0"/>
              <a:t>描述：</a:t>
            </a:r>
            <a:r>
              <a:rPr kumimoji="1" lang="en-US" altLang="zh-CN" sz="2400" dirty="0"/>
              <a:t> </a:t>
            </a:r>
            <a:r>
              <a:rPr kumimoji="1" lang="en-US" altLang="zh-CN" sz="2400" dirty="0" err="1"/>
              <a:t>Lattix</a:t>
            </a:r>
            <a:r>
              <a:rPr kumimoji="1" lang="zh-CN" altLang="en-US" sz="2400" dirty="0"/>
              <a:t> 是一种商业工具，可供架构师，开发人员，经理和质量保证工程师使用，以更好地了解项目体系结构以及整个软件生命周期中变更的影响。</a:t>
            </a:r>
            <a:endParaRPr kumimoji="1" lang="en-US" altLang="zh-CN" sz="2400" dirty="0"/>
          </a:p>
          <a:p>
            <a:r>
              <a:rPr kumimoji="1" lang="zh-CN" altLang="en-US" sz="2400" dirty="0"/>
              <a:t>提供了一个企业系统解决方案，使开发人员可以执行影响分析并了解潜在的更改将如何影响系统的其余部分。</a:t>
            </a:r>
            <a:endParaRPr kumimoji="1" lang="en-US" altLang="zh-CN" sz="2400" dirty="0"/>
          </a:p>
          <a:p>
            <a:r>
              <a:rPr kumimoji="1" lang="zh-CN" altLang="en-US" sz="2400" dirty="0"/>
              <a:t>基于程序依赖图</a:t>
            </a:r>
          </a:p>
        </p:txBody>
      </p:sp>
      <p:sp>
        <p:nvSpPr>
          <p:cNvPr id="4" name="日期占位符 3">
            <a:extLst>
              <a:ext uri="{FF2B5EF4-FFF2-40B4-BE49-F238E27FC236}">
                <a16:creationId xmlns:a16="http://schemas.microsoft.com/office/drawing/2014/main" id="{89220EB5-7D05-3F4E-AA43-26D7196436B2}"/>
              </a:ext>
            </a:extLst>
          </p:cNvPr>
          <p:cNvSpPr>
            <a:spLocks noGrp="1"/>
          </p:cNvSpPr>
          <p:nvPr>
            <p:ph type="dt" sz="half" idx="10"/>
          </p:nvPr>
        </p:nvSpPr>
        <p:spPr/>
        <p:txBody>
          <a:bodyPr/>
          <a:lstStyle/>
          <a:p>
            <a:fld id="{3AD1FD49-9071-4B72-8783-B51B65A6C151}" type="datetime1">
              <a:rPr lang="zh-CN" altLang="en-US" smtClean="0"/>
              <a:pPr/>
              <a:t>2020/4/16</a:t>
            </a:fld>
            <a:endParaRPr lang="en-US" altLang="zh-CN"/>
          </a:p>
        </p:txBody>
      </p:sp>
      <p:sp>
        <p:nvSpPr>
          <p:cNvPr id="5" name="灯片编号占位符 4">
            <a:extLst>
              <a:ext uri="{FF2B5EF4-FFF2-40B4-BE49-F238E27FC236}">
                <a16:creationId xmlns:a16="http://schemas.microsoft.com/office/drawing/2014/main" id="{53D8FBFA-5E3F-0149-8C47-753DDF56D48E}"/>
              </a:ext>
            </a:extLst>
          </p:cNvPr>
          <p:cNvSpPr>
            <a:spLocks noGrp="1"/>
          </p:cNvSpPr>
          <p:nvPr>
            <p:ph type="sldNum" sz="quarter" idx="12"/>
          </p:nvPr>
        </p:nvSpPr>
        <p:spPr/>
        <p:txBody>
          <a:bodyPr/>
          <a:lstStyle/>
          <a:p>
            <a:fld id="{06128CA3-9668-437A-8B46-F616277CD5DC}" type="slidenum">
              <a:rPr lang="en-US" altLang="zh-CN" smtClean="0"/>
              <a:pPr/>
              <a:t>12</a:t>
            </a:fld>
            <a:endParaRPr lang="en-US" altLang="zh-CN"/>
          </a:p>
        </p:txBody>
      </p:sp>
    </p:spTree>
    <p:extLst>
      <p:ext uri="{BB962C8B-B14F-4D97-AF65-F5344CB8AC3E}">
        <p14:creationId xmlns:p14="http://schemas.microsoft.com/office/powerpoint/2010/main" val="18668012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7ED968-9392-3F4F-92CC-A4BAE01F088D}"/>
              </a:ext>
            </a:extLst>
          </p:cNvPr>
          <p:cNvSpPr>
            <a:spLocks noGrp="1"/>
          </p:cNvSpPr>
          <p:nvPr>
            <p:ph type="title"/>
          </p:nvPr>
        </p:nvSpPr>
        <p:spPr/>
        <p:txBody>
          <a:bodyPr/>
          <a:lstStyle/>
          <a:p>
            <a:r>
              <a:rPr kumimoji="1" lang="en-US" altLang="zh-CN" dirty="0" err="1"/>
              <a:t>JRipples</a:t>
            </a:r>
            <a:endParaRPr kumimoji="1" lang="zh-CN" altLang="en-US" dirty="0"/>
          </a:p>
        </p:txBody>
      </p:sp>
      <p:sp>
        <p:nvSpPr>
          <p:cNvPr id="3" name="内容占位符 2">
            <a:extLst>
              <a:ext uri="{FF2B5EF4-FFF2-40B4-BE49-F238E27FC236}">
                <a16:creationId xmlns:a16="http://schemas.microsoft.com/office/drawing/2014/main" id="{C3D392C8-10B5-3640-A904-8812B26AFC58}"/>
              </a:ext>
            </a:extLst>
          </p:cNvPr>
          <p:cNvSpPr>
            <a:spLocks noGrp="1"/>
          </p:cNvSpPr>
          <p:nvPr>
            <p:ph idx="1"/>
          </p:nvPr>
        </p:nvSpPr>
        <p:spPr/>
        <p:txBody>
          <a:bodyPr/>
          <a:lstStyle/>
          <a:p>
            <a:r>
              <a:rPr kumimoji="1" lang="en-US" altLang="zh-CN" sz="2400" dirty="0" err="1"/>
              <a:t>JRipples</a:t>
            </a:r>
            <a:r>
              <a:rPr kumimoji="1" lang="en-US" altLang="zh-CN" sz="2400" dirty="0"/>
              <a:t> </a:t>
            </a:r>
            <a:r>
              <a:rPr kumimoji="1" lang="zh-CN" altLang="en-US" sz="2400" dirty="0"/>
              <a:t>是一个</a:t>
            </a:r>
            <a:r>
              <a:rPr kumimoji="1" lang="en-US" altLang="zh-CN" sz="2400" dirty="0"/>
              <a:t>Eclipse</a:t>
            </a:r>
            <a:r>
              <a:rPr kumimoji="1" lang="zh-CN" altLang="en-US" sz="2400" dirty="0"/>
              <a:t>插件，旨在为开发人员提供变更传播和增量变更的任务。它由三个组件（解析器，具有组织规则的数据库和用户界面）组成，它分析</a:t>
            </a:r>
            <a:r>
              <a:rPr kumimoji="1" lang="en-US" altLang="zh-CN" sz="2400" dirty="0"/>
              <a:t>Java</a:t>
            </a:r>
            <a:r>
              <a:rPr kumimoji="1" lang="zh-CN" altLang="en-US" sz="2400" dirty="0"/>
              <a:t>项目中的依赖关系，并返回可能受影响的类的结果集，供开发人员查看。然后，开发人员逐一检查结果，并将其标记为“已影响”或“已访问”。</a:t>
            </a:r>
            <a:endParaRPr kumimoji="1" lang="en-US" altLang="zh-CN" sz="2400" dirty="0"/>
          </a:p>
          <a:p>
            <a:r>
              <a:rPr kumimoji="1" lang="zh-CN" altLang="en-US" sz="2400" dirty="0"/>
              <a:t>基于程序依赖图</a:t>
            </a:r>
          </a:p>
        </p:txBody>
      </p:sp>
      <p:sp>
        <p:nvSpPr>
          <p:cNvPr id="4" name="日期占位符 3">
            <a:extLst>
              <a:ext uri="{FF2B5EF4-FFF2-40B4-BE49-F238E27FC236}">
                <a16:creationId xmlns:a16="http://schemas.microsoft.com/office/drawing/2014/main" id="{4AE6E98C-9813-3C4A-BF28-6B6965BA9B74}"/>
              </a:ext>
            </a:extLst>
          </p:cNvPr>
          <p:cNvSpPr>
            <a:spLocks noGrp="1"/>
          </p:cNvSpPr>
          <p:nvPr>
            <p:ph type="dt" sz="half" idx="10"/>
          </p:nvPr>
        </p:nvSpPr>
        <p:spPr/>
        <p:txBody>
          <a:bodyPr/>
          <a:lstStyle/>
          <a:p>
            <a:fld id="{3AD1FD49-9071-4B72-8783-B51B65A6C151}" type="datetime1">
              <a:rPr lang="zh-CN" altLang="en-US" smtClean="0"/>
              <a:pPr/>
              <a:t>2020/4/16</a:t>
            </a:fld>
            <a:endParaRPr lang="en-US" altLang="zh-CN"/>
          </a:p>
        </p:txBody>
      </p:sp>
      <p:sp>
        <p:nvSpPr>
          <p:cNvPr id="5" name="灯片编号占位符 4">
            <a:extLst>
              <a:ext uri="{FF2B5EF4-FFF2-40B4-BE49-F238E27FC236}">
                <a16:creationId xmlns:a16="http://schemas.microsoft.com/office/drawing/2014/main" id="{926A5F11-ECAB-7342-8D1D-7B050955A2FB}"/>
              </a:ext>
            </a:extLst>
          </p:cNvPr>
          <p:cNvSpPr>
            <a:spLocks noGrp="1"/>
          </p:cNvSpPr>
          <p:nvPr>
            <p:ph type="sldNum" sz="quarter" idx="12"/>
          </p:nvPr>
        </p:nvSpPr>
        <p:spPr/>
        <p:txBody>
          <a:bodyPr/>
          <a:lstStyle/>
          <a:p>
            <a:fld id="{06128CA3-9668-437A-8B46-F616277CD5DC}" type="slidenum">
              <a:rPr lang="en-US" altLang="zh-CN" smtClean="0"/>
              <a:pPr/>
              <a:t>13</a:t>
            </a:fld>
            <a:endParaRPr lang="en-US" altLang="zh-CN"/>
          </a:p>
        </p:txBody>
      </p:sp>
    </p:spTree>
    <p:extLst>
      <p:ext uri="{BB962C8B-B14F-4D97-AF65-F5344CB8AC3E}">
        <p14:creationId xmlns:p14="http://schemas.microsoft.com/office/powerpoint/2010/main" val="7016693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1D5209-8B78-A145-8F30-75A94D23CC02}"/>
              </a:ext>
            </a:extLst>
          </p:cNvPr>
          <p:cNvSpPr>
            <a:spLocks noGrp="1"/>
          </p:cNvSpPr>
          <p:nvPr>
            <p:ph type="title"/>
          </p:nvPr>
        </p:nvSpPr>
        <p:spPr/>
        <p:txBody>
          <a:bodyPr/>
          <a:lstStyle/>
          <a:p>
            <a:r>
              <a:rPr kumimoji="1" lang="en-US" altLang="zh-CN" dirty="0"/>
              <a:t>Background</a:t>
            </a:r>
            <a:endParaRPr kumimoji="1" lang="zh-CN" altLang="en-US" dirty="0"/>
          </a:p>
        </p:txBody>
      </p:sp>
      <p:sp>
        <p:nvSpPr>
          <p:cNvPr id="3" name="内容占位符 2">
            <a:extLst>
              <a:ext uri="{FF2B5EF4-FFF2-40B4-BE49-F238E27FC236}">
                <a16:creationId xmlns:a16="http://schemas.microsoft.com/office/drawing/2014/main" id="{5F251E4D-1017-D347-8511-106F47CEC55E}"/>
              </a:ext>
            </a:extLst>
          </p:cNvPr>
          <p:cNvSpPr>
            <a:spLocks noGrp="1"/>
          </p:cNvSpPr>
          <p:nvPr>
            <p:ph idx="1"/>
          </p:nvPr>
        </p:nvSpPr>
        <p:spPr/>
        <p:txBody>
          <a:bodyPr/>
          <a:lstStyle/>
          <a:p>
            <a:r>
              <a:rPr lang="zh-CN" altLang="en-US" dirty="0"/>
              <a:t>变更管理是属于系统工程中的流程，是一种对系统变更的请求、决定可达性、计划、实施和评估的过程。</a:t>
            </a:r>
            <a:endParaRPr lang="en-US" altLang="zh-CN" dirty="0"/>
          </a:p>
          <a:p>
            <a:r>
              <a:rPr lang="zh-CN" altLang="en-US" dirty="0"/>
              <a:t>其主要目标是支持对一组相互关联的因素进行变更的处理和可追溯性。</a:t>
            </a:r>
            <a:endParaRPr lang="en-US" altLang="zh-CN" dirty="0"/>
          </a:p>
          <a:p>
            <a:r>
              <a:rPr lang="zh-CN" altLang="en-US" dirty="0"/>
              <a:t>变更影响分析是变更管理的其中一个环节，目的是为了评估变更的程度，具体来说是识别变更的潜在后果，或估算完成变更所需的内容。</a:t>
            </a:r>
            <a:endParaRPr kumimoji="1" lang="zh-CN" altLang="en-US" dirty="0"/>
          </a:p>
        </p:txBody>
      </p:sp>
      <p:sp>
        <p:nvSpPr>
          <p:cNvPr id="4" name="日期占位符 3">
            <a:extLst>
              <a:ext uri="{FF2B5EF4-FFF2-40B4-BE49-F238E27FC236}">
                <a16:creationId xmlns:a16="http://schemas.microsoft.com/office/drawing/2014/main" id="{532E8120-71C9-E349-B8EF-0202AF3A07A5}"/>
              </a:ext>
            </a:extLst>
          </p:cNvPr>
          <p:cNvSpPr>
            <a:spLocks noGrp="1"/>
          </p:cNvSpPr>
          <p:nvPr>
            <p:ph type="dt" sz="half" idx="10"/>
          </p:nvPr>
        </p:nvSpPr>
        <p:spPr/>
        <p:txBody>
          <a:bodyPr/>
          <a:lstStyle/>
          <a:p>
            <a:fld id="{3AD1FD49-9071-4B72-8783-B51B65A6C151}" type="datetime1">
              <a:rPr lang="zh-CN" altLang="en-US" smtClean="0"/>
              <a:pPr/>
              <a:t>2020/4/16</a:t>
            </a:fld>
            <a:endParaRPr lang="en-US" altLang="zh-CN"/>
          </a:p>
        </p:txBody>
      </p:sp>
      <p:sp>
        <p:nvSpPr>
          <p:cNvPr id="5" name="灯片编号占位符 4">
            <a:extLst>
              <a:ext uri="{FF2B5EF4-FFF2-40B4-BE49-F238E27FC236}">
                <a16:creationId xmlns:a16="http://schemas.microsoft.com/office/drawing/2014/main" id="{1082A58D-E9D1-B74D-8B3D-FACC71F6BB5D}"/>
              </a:ext>
            </a:extLst>
          </p:cNvPr>
          <p:cNvSpPr>
            <a:spLocks noGrp="1"/>
          </p:cNvSpPr>
          <p:nvPr>
            <p:ph type="sldNum" sz="quarter" idx="12"/>
          </p:nvPr>
        </p:nvSpPr>
        <p:spPr/>
        <p:txBody>
          <a:bodyPr/>
          <a:lstStyle/>
          <a:p>
            <a:fld id="{06128CA3-9668-437A-8B46-F616277CD5DC}" type="slidenum">
              <a:rPr lang="en-US" altLang="zh-CN" smtClean="0"/>
              <a:pPr/>
              <a:t>2</a:t>
            </a:fld>
            <a:endParaRPr lang="en-US" altLang="zh-CN"/>
          </a:p>
        </p:txBody>
      </p:sp>
    </p:spTree>
    <p:extLst>
      <p:ext uri="{BB962C8B-B14F-4D97-AF65-F5344CB8AC3E}">
        <p14:creationId xmlns:p14="http://schemas.microsoft.com/office/powerpoint/2010/main" val="9131758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AE33F4-7329-984D-B5BA-85A44CA3A4FD}"/>
              </a:ext>
            </a:extLst>
          </p:cNvPr>
          <p:cNvSpPr>
            <a:spLocks noGrp="1"/>
          </p:cNvSpPr>
          <p:nvPr>
            <p:ph type="title"/>
          </p:nvPr>
        </p:nvSpPr>
        <p:spPr/>
        <p:txBody>
          <a:bodyPr/>
          <a:lstStyle/>
          <a:p>
            <a:r>
              <a:rPr kumimoji="1" lang="zh-CN" altLang="en-US" dirty="0"/>
              <a:t>变更影响分析技术</a:t>
            </a:r>
          </a:p>
        </p:txBody>
      </p:sp>
      <p:sp>
        <p:nvSpPr>
          <p:cNvPr id="3" name="内容占位符 2">
            <a:extLst>
              <a:ext uri="{FF2B5EF4-FFF2-40B4-BE49-F238E27FC236}">
                <a16:creationId xmlns:a16="http://schemas.microsoft.com/office/drawing/2014/main" id="{E459F5F9-CF14-964F-91AD-541B6EDC8F7E}"/>
              </a:ext>
            </a:extLst>
          </p:cNvPr>
          <p:cNvSpPr>
            <a:spLocks noGrp="1"/>
          </p:cNvSpPr>
          <p:nvPr>
            <p:ph idx="1"/>
          </p:nvPr>
        </p:nvSpPr>
        <p:spPr/>
        <p:txBody>
          <a:bodyPr/>
          <a:lstStyle/>
          <a:p>
            <a:r>
              <a:rPr lang="zh-CN" altLang="en-US" dirty="0"/>
              <a:t>变更影响分析技术主要分为两个类型：</a:t>
            </a:r>
            <a:endParaRPr lang="en-US" altLang="zh-CN" dirty="0"/>
          </a:p>
          <a:p>
            <a:pPr lvl="1"/>
            <a:r>
              <a:rPr lang="zh-CN" altLang="en-US" dirty="0"/>
              <a:t>追溯型（</a:t>
            </a:r>
            <a:r>
              <a:rPr lang="en-US" altLang="zh-CN" dirty="0"/>
              <a:t>Trace</a:t>
            </a:r>
            <a:r>
              <a:rPr lang="zh-CN" altLang="en-US" dirty="0"/>
              <a:t>）</a:t>
            </a:r>
          </a:p>
          <a:p>
            <a:pPr lvl="2"/>
            <a:r>
              <a:rPr lang="zh-CN" altLang="en-US" dirty="0"/>
              <a:t>在追溯型变更影响分析中，会整理需求、规格、设计元素及测试之间的对应关系，并分析所提出变更的影响范围。</a:t>
            </a:r>
          </a:p>
          <a:p>
            <a:pPr lvl="1"/>
            <a:r>
              <a:rPr lang="zh-CN" altLang="en-US" dirty="0"/>
              <a:t>依赖型（</a:t>
            </a:r>
            <a:r>
              <a:rPr lang="en-US" altLang="zh-CN" dirty="0"/>
              <a:t>Dependency</a:t>
            </a:r>
            <a:r>
              <a:rPr lang="zh-CN" altLang="en-US" dirty="0"/>
              <a:t>）</a:t>
            </a:r>
            <a:endParaRPr lang="en-US" altLang="zh-CN" dirty="0"/>
          </a:p>
          <a:p>
            <a:pPr lvl="2"/>
            <a:r>
              <a:rPr lang="zh-CN" altLang="en-US" dirty="0"/>
              <a:t>在依赖型变更影响分析中会整理软件各部分、变量、逻辑及模组之间的关系，并分析所提出变更的结果。</a:t>
            </a:r>
          </a:p>
          <a:p>
            <a:pPr lvl="2"/>
            <a:endParaRPr kumimoji="1" lang="zh-CN" altLang="en-US" dirty="0"/>
          </a:p>
        </p:txBody>
      </p:sp>
      <p:sp>
        <p:nvSpPr>
          <p:cNvPr id="4" name="日期占位符 3">
            <a:extLst>
              <a:ext uri="{FF2B5EF4-FFF2-40B4-BE49-F238E27FC236}">
                <a16:creationId xmlns:a16="http://schemas.microsoft.com/office/drawing/2014/main" id="{0E572CC2-671E-6845-AF60-F343020C9AF1}"/>
              </a:ext>
            </a:extLst>
          </p:cNvPr>
          <p:cNvSpPr>
            <a:spLocks noGrp="1"/>
          </p:cNvSpPr>
          <p:nvPr>
            <p:ph type="dt" sz="half" idx="10"/>
          </p:nvPr>
        </p:nvSpPr>
        <p:spPr/>
        <p:txBody>
          <a:bodyPr/>
          <a:lstStyle/>
          <a:p>
            <a:fld id="{3AD1FD49-9071-4B72-8783-B51B65A6C151}" type="datetime1">
              <a:rPr lang="zh-CN" altLang="en-US" smtClean="0"/>
              <a:pPr/>
              <a:t>2020/4/16</a:t>
            </a:fld>
            <a:endParaRPr lang="en-US" altLang="zh-CN"/>
          </a:p>
        </p:txBody>
      </p:sp>
      <p:sp>
        <p:nvSpPr>
          <p:cNvPr id="5" name="灯片编号占位符 4">
            <a:extLst>
              <a:ext uri="{FF2B5EF4-FFF2-40B4-BE49-F238E27FC236}">
                <a16:creationId xmlns:a16="http://schemas.microsoft.com/office/drawing/2014/main" id="{527BEF06-07C5-3246-91FE-D6DAD53D960D}"/>
              </a:ext>
            </a:extLst>
          </p:cNvPr>
          <p:cNvSpPr>
            <a:spLocks noGrp="1"/>
          </p:cNvSpPr>
          <p:nvPr>
            <p:ph type="sldNum" sz="quarter" idx="12"/>
          </p:nvPr>
        </p:nvSpPr>
        <p:spPr/>
        <p:txBody>
          <a:bodyPr/>
          <a:lstStyle/>
          <a:p>
            <a:fld id="{06128CA3-9668-437A-8B46-F616277CD5DC}" type="slidenum">
              <a:rPr lang="en-US" altLang="zh-CN" smtClean="0"/>
              <a:pPr/>
              <a:t>3</a:t>
            </a:fld>
            <a:endParaRPr lang="en-US" altLang="zh-CN"/>
          </a:p>
        </p:txBody>
      </p:sp>
    </p:spTree>
    <p:extLst>
      <p:ext uri="{BB962C8B-B14F-4D97-AF65-F5344CB8AC3E}">
        <p14:creationId xmlns:p14="http://schemas.microsoft.com/office/powerpoint/2010/main" val="25194208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B4EF33-A4CB-AB4F-A12D-D76413B7C725}"/>
              </a:ext>
            </a:extLst>
          </p:cNvPr>
          <p:cNvSpPr>
            <a:spLocks noGrp="1"/>
          </p:cNvSpPr>
          <p:nvPr>
            <p:ph type="title"/>
          </p:nvPr>
        </p:nvSpPr>
        <p:spPr/>
        <p:txBody>
          <a:bodyPr/>
          <a:lstStyle/>
          <a:p>
            <a:r>
              <a:rPr lang="zh-CN" altLang="en-US" b="1" dirty="0"/>
              <a:t>软件仓库挖掘</a:t>
            </a:r>
            <a:endParaRPr kumimoji="1" lang="zh-CN" altLang="en-US" dirty="0"/>
          </a:p>
        </p:txBody>
      </p:sp>
      <p:sp>
        <p:nvSpPr>
          <p:cNvPr id="3" name="内容占位符 2">
            <a:extLst>
              <a:ext uri="{FF2B5EF4-FFF2-40B4-BE49-F238E27FC236}">
                <a16:creationId xmlns:a16="http://schemas.microsoft.com/office/drawing/2014/main" id="{34BB4C17-D74F-444F-9C9D-D29B3B503B88}"/>
              </a:ext>
            </a:extLst>
          </p:cNvPr>
          <p:cNvSpPr>
            <a:spLocks noGrp="1"/>
          </p:cNvSpPr>
          <p:nvPr>
            <p:ph idx="1"/>
          </p:nvPr>
        </p:nvSpPr>
        <p:spPr/>
        <p:txBody>
          <a:bodyPr/>
          <a:lstStyle/>
          <a:p>
            <a:r>
              <a:rPr lang="zh-CN" altLang="en-US" dirty="0"/>
              <a:t>软件仓库挖掘的技术可以发现项目工件之间的有用且重要的历史依存关系，例如功能，文档文件或配置文件。维护人员可以使用这些依赖关系将更改传播到相关的软件产品，而不是仅依赖于传统的静态或动态代码依赖关系。</a:t>
            </a:r>
            <a:endParaRPr kumimoji="1" lang="zh-CN" altLang="en-US" dirty="0"/>
          </a:p>
        </p:txBody>
      </p:sp>
      <p:sp>
        <p:nvSpPr>
          <p:cNvPr id="4" name="日期占位符 3">
            <a:extLst>
              <a:ext uri="{FF2B5EF4-FFF2-40B4-BE49-F238E27FC236}">
                <a16:creationId xmlns:a16="http://schemas.microsoft.com/office/drawing/2014/main" id="{6FCAD7EC-3D0C-E94B-9C2E-9A1068C38A99}"/>
              </a:ext>
            </a:extLst>
          </p:cNvPr>
          <p:cNvSpPr>
            <a:spLocks noGrp="1"/>
          </p:cNvSpPr>
          <p:nvPr>
            <p:ph type="dt" sz="half" idx="10"/>
          </p:nvPr>
        </p:nvSpPr>
        <p:spPr/>
        <p:txBody>
          <a:bodyPr/>
          <a:lstStyle/>
          <a:p>
            <a:fld id="{3AD1FD49-9071-4B72-8783-B51B65A6C151}" type="datetime1">
              <a:rPr lang="zh-CN" altLang="en-US" smtClean="0"/>
              <a:pPr/>
              <a:t>2020/4/16</a:t>
            </a:fld>
            <a:endParaRPr lang="en-US" altLang="zh-CN"/>
          </a:p>
        </p:txBody>
      </p:sp>
      <p:sp>
        <p:nvSpPr>
          <p:cNvPr id="5" name="灯片编号占位符 4">
            <a:extLst>
              <a:ext uri="{FF2B5EF4-FFF2-40B4-BE49-F238E27FC236}">
                <a16:creationId xmlns:a16="http://schemas.microsoft.com/office/drawing/2014/main" id="{77C6608D-D911-DB44-927F-7084139D6974}"/>
              </a:ext>
            </a:extLst>
          </p:cNvPr>
          <p:cNvSpPr>
            <a:spLocks noGrp="1"/>
          </p:cNvSpPr>
          <p:nvPr>
            <p:ph type="sldNum" sz="quarter" idx="12"/>
          </p:nvPr>
        </p:nvSpPr>
        <p:spPr/>
        <p:txBody>
          <a:bodyPr/>
          <a:lstStyle/>
          <a:p>
            <a:fld id="{06128CA3-9668-437A-8B46-F616277CD5DC}" type="slidenum">
              <a:rPr lang="en-US" altLang="zh-CN" smtClean="0"/>
              <a:pPr/>
              <a:t>4</a:t>
            </a:fld>
            <a:endParaRPr lang="en-US" altLang="zh-CN"/>
          </a:p>
        </p:txBody>
      </p:sp>
    </p:spTree>
    <p:extLst>
      <p:ext uri="{BB962C8B-B14F-4D97-AF65-F5344CB8AC3E}">
        <p14:creationId xmlns:p14="http://schemas.microsoft.com/office/powerpoint/2010/main" val="21717969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4B1A95-E816-DB48-80BA-5C6039B0B0C0}"/>
              </a:ext>
            </a:extLst>
          </p:cNvPr>
          <p:cNvSpPr>
            <a:spLocks noGrp="1"/>
          </p:cNvSpPr>
          <p:nvPr>
            <p:ph type="title"/>
          </p:nvPr>
        </p:nvSpPr>
        <p:spPr/>
        <p:txBody>
          <a:bodyPr/>
          <a:lstStyle/>
          <a:p>
            <a:r>
              <a:rPr lang="zh-CN" altLang="en-US" b="1" dirty="0"/>
              <a:t>依赖型分析</a:t>
            </a:r>
            <a:endParaRPr kumimoji="1" lang="zh-CN" altLang="en-US" dirty="0"/>
          </a:p>
        </p:txBody>
      </p:sp>
      <p:sp>
        <p:nvSpPr>
          <p:cNvPr id="3" name="内容占位符 2">
            <a:extLst>
              <a:ext uri="{FF2B5EF4-FFF2-40B4-BE49-F238E27FC236}">
                <a16:creationId xmlns:a16="http://schemas.microsoft.com/office/drawing/2014/main" id="{DE13E7A0-1682-774F-9E71-3FA452FA7FFE}"/>
              </a:ext>
            </a:extLst>
          </p:cNvPr>
          <p:cNvSpPr>
            <a:spLocks noGrp="1"/>
          </p:cNvSpPr>
          <p:nvPr>
            <p:ph idx="1"/>
          </p:nvPr>
        </p:nvSpPr>
        <p:spPr/>
        <p:txBody>
          <a:bodyPr/>
          <a:lstStyle/>
          <a:p>
            <a:r>
              <a:rPr lang="zh-CN" altLang="en-US" dirty="0"/>
              <a:t>在软件设计中，可以用静态及动态程序分析的算法针对程序处理，进行依赖型变更影响分析。</a:t>
            </a:r>
            <a:endParaRPr lang="en-US" altLang="zh-CN" dirty="0"/>
          </a:p>
          <a:p>
            <a:pPr lvl="1"/>
            <a:r>
              <a:rPr lang="zh-CN" altLang="en-US" dirty="0"/>
              <a:t>其中静态程序分析会针对程序的架构</a:t>
            </a:r>
            <a:endParaRPr lang="en-US" altLang="zh-CN" dirty="0"/>
          </a:p>
          <a:p>
            <a:pPr lvl="1"/>
            <a:r>
              <a:rPr lang="zh-CN" altLang="en-US" dirty="0"/>
              <a:t>动态程序分析则会在程序执行时收集程序行为的信息。</a:t>
            </a:r>
            <a:endParaRPr kumimoji="1" lang="zh-CN" altLang="en-US" dirty="0"/>
          </a:p>
        </p:txBody>
      </p:sp>
      <p:sp>
        <p:nvSpPr>
          <p:cNvPr id="4" name="日期占位符 3">
            <a:extLst>
              <a:ext uri="{FF2B5EF4-FFF2-40B4-BE49-F238E27FC236}">
                <a16:creationId xmlns:a16="http://schemas.microsoft.com/office/drawing/2014/main" id="{DDF93F20-F1A6-A342-BDA8-B3069D7F2C74}"/>
              </a:ext>
            </a:extLst>
          </p:cNvPr>
          <p:cNvSpPr>
            <a:spLocks noGrp="1"/>
          </p:cNvSpPr>
          <p:nvPr>
            <p:ph type="dt" sz="half" idx="10"/>
          </p:nvPr>
        </p:nvSpPr>
        <p:spPr/>
        <p:txBody>
          <a:bodyPr/>
          <a:lstStyle/>
          <a:p>
            <a:fld id="{3AD1FD49-9071-4B72-8783-B51B65A6C151}" type="datetime1">
              <a:rPr lang="zh-CN" altLang="en-US" smtClean="0"/>
              <a:pPr/>
              <a:t>2020/4/16</a:t>
            </a:fld>
            <a:endParaRPr lang="en-US" altLang="zh-CN"/>
          </a:p>
        </p:txBody>
      </p:sp>
      <p:sp>
        <p:nvSpPr>
          <p:cNvPr id="5" name="灯片编号占位符 4">
            <a:extLst>
              <a:ext uri="{FF2B5EF4-FFF2-40B4-BE49-F238E27FC236}">
                <a16:creationId xmlns:a16="http://schemas.microsoft.com/office/drawing/2014/main" id="{8F4F9C7D-D8B8-3C4C-96CE-0B2BFB4E91D9}"/>
              </a:ext>
            </a:extLst>
          </p:cNvPr>
          <p:cNvSpPr>
            <a:spLocks noGrp="1"/>
          </p:cNvSpPr>
          <p:nvPr>
            <p:ph type="sldNum" sz="quarter" idx="12"/>
          </p:nvPr>
        </p:nvSpPr>
        <p:spPr/>
        <p:txBody>
          <a:bodyPr/>
          <a:lstStyle/>
          <a:p>
            <a:fld id="{06128CA3-9668-437A-8B46-F616277CD5DC}" type="slidenum">
              <a:rPr lang="en-US" altLang="zh-CN" smtClean="0"/>
              <a:pPr/>
              <a:t>5</a:t>
            </a:fld>
            <a:endParaRPr lang="en-US" altLang="zh-CN"/>
          </a:p>
        </p:txBody>
      </p:sp>
    </p:spTree>
    <p:extLst>
      <p:ext uri="{BB962C8B-B14F-4D97-AF65-F5344CB8AC3E}">
        <p14:creationId xmlns:p14="http://schemas.microsoft.com/office/powerpoint/2010/main" val="38020646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F47D7A-6446-7844-98CF-AEC549BAB2B3}"/>
              </a:ext>
            </a:extLst>
          </p:cNvPr>
          <p:cNvSpPr>
            <a:spLocks noGrp="1"/>
          </p:cNvSpPr>
          <p:nvPr>
            <p:ph type="title"/>
          </p:nvPr>
        </p:nvSpPr>
        <p:spPr/>
        <p:txBody>
          <a:bodyPr/>
          <a:lstStyle/>
          <a:p>
            <a:r>
              <a:rPr kumimoji="1" lang="zh-CN" altLang="en-US" dirty="0"/>
              <a:t>研究趋势</a:t>
            </a:r>
          </a:p>
        </p:txBody>
      </p:sp>
      <p:sp>
        <p:nvSpPr>
          <p:cNvPr id="3" name="内容占位符 2">
            <a:extLst>
              <a:ext uri="{FF2B5EF4-FFF2-40B4-BE49-F238E27FC236}">
                <a16:creationId xmlns:a16="http://schemas.microsoft.com/office/drawing/2014/main" id="{B87AF425-2B06-C649-905F-6758AE094B84}"/>
              </a:ext>
            </a:extLst>
          </p:cNvPr>
          <p:cNvSpPr>
            <a:spLocks noGrp="1"/>
          </p:cNvSpPr>
          <p:nvPr>
            <p:ph idx="1"/>
          </p:nvPr>
        </p:nvSpPr>
        <p:spPr/>
        <p:txBody>
          <a:bodyPr/>
          <a:lstStyle/>
          <a:p>
            <a:endParaRPr kumimoji="1" lang="zh-CN" altLang="en-US" dirty="0"/>
          </a:p>
        </p:txBody>
      </p:sp>
      <p:sp>
        <p:nvSpPr>
          <p:cNvPr id="4" name="日期占位符 3">
            <a:extLst>
              <a:ext uri="{FF2B5EF4-FFF2-40B4-BE49-F238E27FC236}">
                <a16:creationId xmlns:a16="http://schemas.microsoft.com/office/drawing/2014/main" id="{4F3E8B41-0B0D-5742-BFE9-97205A0B35ED}"/>
              </a:ext>
            </a:extLst>
          </p:cNvPr>
          <p:cNvSpPr>
            <a:spLocks noGrp="1"/>
          </p:cNvSpPr>
          <p:nvPr>
            <p:ph type="dt" sz="half" idx="10"/>
          </p:nvPr>
        </p:nvSpPr>
        <p:spPr/>
        <p:txBody>
          <a:bodyPr/>
          <a:lstStyle/>
          <a:p>
            <a:fld id="{3AD1FD49-9071-4B72-8783-B51B65A6C151}" type="datetime1">
              <a:rPr lang="zh-CN" altLang="en-US" smtClean="0"/>
              <a:pPr/>
              <a:t>2020/4/16</a:t>
            </a:fld>
            <a:endParaRPr lang="en-US" altLang="zh-CN"/>
          </a:p>
        </p:txBody>
      </p:sp>
      <p:sp>
        <p:nvSpPr>
          <p:cNvPr id="5" name="灯片编号占位符 4">
            <a:extLst>
              <a:ext uri="{FF2B5EF4-FFF2-40B4-BE49-F238E27FC236}">
                <a16:creationId xmlns:a16="http://schemas.microsoft.com/office/drawing/2014/main" id="{2644A6E9-1A18-8742-BCA7-752358322EA0}"/>
              </a:ext>
            </a:extLst>
          </p:cNvPr>
          <p:cNvSpPr>
            <a:spLocks noGrp="1"/>
          </p:cNvSpPr>
          <p:nvPr>
            <p:ph type="sldNum" sz="quarter" idx="12"/>
          </p:nvPr>
        </p:nvSpPr>
        <p:spPr/>
        <p:txBody>
          <a:bodyPr/>
          <a:lstStyle/>
          <a:p>
            <a:fld id="{06128CA3-9668-437A-8B46-F616277CD5DC}" type="slidenum">
              <a:rPr lang="en-US" altLang="zh-CN" smtClean="0"/>
              <a:pPr/>
              <a:t>6</a:t>
            </a:fld>
            <a:endParaRPr lang="en-US" altLang="zh-CN"/>
          </a:p>
        </p:txBody>
      </p:sp>
      <p:pic>
        <p:nvPicPr>
          <p:cNvPr id="7" name="图片 6">
            <a:extLst>
              <a:ext uri="{FF2B5EF4-FFF2-40B4-BE49-F238E27FC236}">
                <a16:creationId xmlns:a16="http://schemas.microsoft.com/office/drawing/2014/main" id="{E140EFA6-09D7-B448-B3BD-A7657B08DC69}"/>
              </a:ext>
            </a:extLst>
          </p:cNvPr>
          <p:cNvPicPr>
            <a:picLocks noChangeAspect="1"/>
          </p:cNvPicPr>
          <p:nvPr/>
        </p:nvPicPr>
        <p:blipFill>
          <a:blip r:embed="rId2"/>
          <a:stretch>
            <a:fillRect/>
          </a:stretch>
        </p:blipFill>
        <p:spPr>
          <a:xfrm>
            <a:off x="-32544" y="1869291"/>
            <a:ext cx="9144000" cy="4007634"/>
          </a:xfrm>
          <a:prstGeom prst="rect">
            <a:avLst/>
          </a:prstGeom>
        </p:spPr>
      </p:pic>
    </p:spTree>
    <p:extLst>
      <p:ext uri="{BB962C8B-B14F-4D97-AF65-F5344CB8AC3E}">
        <p14:creationId xmlns:p14="http://schemas.microsoft.com/office/powerpoint/2010/main" val="1517787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2F755B-6C46-2947-A077-02EAE233553A}"/>
              </a:ext>
            </a:extLst>
          </p:cNvPr>
          <p:cNvSpPr>
            <a:spLocks noGrp="1"/>
          </p:cNvSpPr>
          <p:nvPr>
            <p:ph type="title"/>
          </p:nvPr>
        </p:nvSpPr>
        <p:spPr/>
        <p:txBody>
          <a:bodyPr/>
          <a:lstStyle/>
          <a:p>
            <a:r>
              <a:rPr kumimoji="1" lang="zh-CN" altLang="en-US" dirty="0"/>
              <a:t>现有技术</a:t>
            </a:r>
          </a:p>
        </p:txBody>
      </p:sp>
      <p:sp>
        <p:nvSpPr>
          <p:cNvPr id="3" name="内容占位符 2">
            <a:extLst>
              <a:ext uri="{FF2B5EF4-FFF2-40B4-BE49-F238E27FC236}">
                <a16:creationId xmlns:a16="http://schemas.microsoft.com/office/drawing/2014/main" id="{0F1BA453-E334-324C-A236-40D7A4AA510A}"/>
              </a:ext>
            </a:extLst>
          </p:cNvPr>
          <p:cNvSpPr>
            <a:spLocks noGrp="1"/>
          </p:cNvSpPr>
          <p:nvPr>
            <p:ph idx="1"/>
          </p:nvPr>
        </p:nvSpPr>
        <p:spPr/>
        <p:txBody>
          <a:bodyPr/>
          <a:lstStyle/>
          <a:p>
            <a:endParaRPr kumimoji="1" lang="zh-CN" altLang="en-US"/>
          </a:p>
        </p:txBody>
      </p:sp>
      <p:sp>
        <p:nvSpPr>
          <p:cNvPr id="4" name="日期占位符 3">
            <a:extLst>
              <a:ext uri="{FF2B5EF4-FFF2-40B4-BE49-F238E27FC236}">
                <a16:creationId xmlns:a16="http://schemas.microsoft.com/office/drawing/2014/main" id="{F3F0F871-2D55-4648-8216-9921AD7B5DF8}"/>
              </a:ext>
            </a:extLst>
          </p:cNvPr>
          <p:cNvSpPr>
            <a:spLocks noGrp="1"/>
          </p:cNvSpPr>
          <p:nvPr>
            <p:ph type="dt" sz="half" idx="10"/>
          </p:nvPr>
        </p:nvSpPr>
        <p:spPr/>
        <p:txBody>
          <a:bodyPr/>
          <a:lstStyle/>
          <a:p>
            <a:fld id="{3AD1FD49-9071-4B72-8783-B51B65A6C151}" type="datetime1">
              <a:rPr lang="zh-CN" altLang="en-US" smtClean="0"/>
              <a:pPr/>
              <a:t>2020/4/16</a:t>
            </a:fld>
            <a:endParaRPr lang="en-US" altLang="zh-CN"/>
          </a:p>
        </p:txBody>
      </p:sp>
      <p:sp>
        <p:nvSpPr>
          <p:cNvPr id="5" name="灯片编号占位符 4">
            <a:extLst>
              <a:ext uri="{FF2B5EF4-FFF2-40B4-BE49-F238E27FC236}">
                <a16:creationId xmlns:a16="http://schemas.microsoft.com/office/drawing/2014/main" id="{AFC4D691-BACC-3843-83AA-CF63C65A96ED}"/>
              </a:ext>
            </a:extLst>
          </p:cNvPr>
          <p:cNvSpPr>
            <a:spLocks noGrp="1"/>
          </p:cNvSpPr>
          <p:nvPr>
            <p:ph type="sldNum" sz="quarter" idx="12"/>
          </p:nvPr>
        </p:nvSpPr>
        <p:spPr/>
        <p:txBody>
          <a:bodyPr/>
          <a:lstStyle/>
          <a:p>
            <a:fld id="{06128CA3-9668-437A-8B46-F616277CD5DC}" type="slidenum">
              <a:rPr lang="en-US" altLang="zh-CN" smtClean="0"/>
              <a:pPr/>
              <a:t>7</a:t>
            </a:fld>
            <a:endParaRPr lang="en-US" altLang="zh-CN"/>
          </a:p>
        </p:txBody>
      </p:sp>
      <p:pic>
        <p:nvPicPr>
          <p:cNvPr id="6" name="图片 5">
            <a:extLst>
              <a:ext uri="{FF2B5EF4-FFF2-40B4-BE49-F238E27FC236}">
                <a16:creationId xmlns:a16="http://schemas.microsoft.com/office/drawing/2014/main" id="{0F0255B1-6CB7-DC43-BC21-DCABF5868395}"/>
              </a:ext>
            </a:extLst>
          </p:cNvPr>
          <p:cNvPicPr>
            <a:picLocks noChangeAspect="1"/>
          </p:cNvPicPr>
          <p:nvPr/>
        </p:nvPicPr>
        <p:blipFill>
          <a:blip r:embed="rId2"/>
          <a:stretch>
            <a:fillRect/>
          </a:stretch>
        </p:blipFill>
        <p:spPr>
          <a:xfrm>
            <a:off x="2589313" y="1484313"/>
            <a:ext cx="3900285" cy="4572000"/>
          </a:xfrm>
          <a:prstGeom prst="rect">
            <a:avLst/>
          </a:prstGeom>
        </p:spPr>
      </p:pic>
    </p:spTree>
    <p:extLst>
      <p:ext uri="{BB962C8B-B14F-4D97-AF65-F5344CB8AC3E}">
        <p14:creationId xmlns:p14="http://schemas.microsoft.com/office/powerpoint/2010/main" val="6392874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FB0583-2D49-3B44-A802-8667A9CCB2AA}"/>
              </a:ext>
            </a:extLst>
          </p:cNvPr>
          <p:cNvSpPr>
            <a:spLocks noGrp="1"/>
          </p:cNvSpPr>
          <p:nvPr>
            <p:ph type="title"/>
          </p:nvPr>
        </p:nvSpPr>
        <p:spPr/>
        <p:txBody>
          <a:bodyPr/>
          <a:lstStyle/>
          <a:p>
            <a:r>
              <a:rPr kumimoji="1" lang="zh-CN" altLang="en-US" dirty="0"/>
              <a:t>相关分类</a:t>
            </a:r>
          </a:p>
        </p:txBody>
      </p:sp>
      <p:sp>
        <p:nvSpPr>
          <p:cNvPr id="3" name="内容占位符 2">
            <a:extLst>
              <a:ext uri="{FF2B5EF4-FFF2-40B4-BE49-F238E27FC236}">
                <a16:creationId xmlns:a16="http://schemas.microsoft.com/office/drawing/2014/main" id="{FB0E8EEB-17F8-AD41-A0B3-28315A0BD969}"/>
              </a:ext>
            </a:extLst>
          </p:cNvPr>
          <p:cNvSpPr>
            <a:spLocks noGrp="1"/>
          </p:cNvSpPr>
          <p:nvPr>
            <p:ph idx="1"/>
          </p:nvPr>
        </p:nvSpPr>
        <p:spPr/>
        <p:txBody>
          <a:bodyPr/>
          <a:lstStyle/>
          <a:p>
            <a:r>
              <a:rPr lang="zh-CN" altLang="en-US" dirty="0"/>
              <a:t>按分析方法分：</a:t>
            </a:r>
            <a:endParaRPr kumimoji="1" lang="zh-CN" altLang="en-US" dirty="0"/>
          </a:p>
        </p:txBody>
      </p:sp>
      <p:sp>
        <p:nvSpPr>
          <p:cNvPr id="4" name="日期占位符 3">
            <a:extLst>
              <a:ext uri="{FF2B5EF4-FFF2-40B4-BE49-F238E27FC236}">
                <a16:creationId xmlns:a16="http://schemas.microsoft.com/office/drawing/2014/main" id="{C507AA82-A859-F74A-91F2-B7900FEE4E7A}"/>
              </a:ext>
            </a:extLst>
          </p:cNvPr>
          <p:cNvSpPr>
            <a:spLocks noGrp="1"/>
          </p:cNvSpPr>
          <p:nvPr>
            <p:ph type="dt" sz="half" idx="10"/>
          </p:nvPr>
        </p:nvSpPr>
        <p:spPr/>
        <p:txBody>
          <a:bodyPr/>
          <a:lstStyle/>
          <a:p>
            <a:fld id="{3AD1FD49-9071-4B72-8783-B51B65A6C151}" type="datetime1">
              <a:rPr lang="zh-CN" altLang="en-US" smtClean="0"/>
              <a:pPr/>
              <a:t>2020/4/16</a:t>
            </a:fld>
            <a:endParaRPr lang="en-US" altLang="zh-CN"/>
          </a:p>
        </p:txBody>
      </p:sp>
      <p:sp>
        <p:nvSpPr>
          <p:cNvPr id="5" name="灯片编号占位符 4">
            <a:extLst>
              <a:ext uri="{FF2B5EF4-FFF2-40B4-BE49-F238E27FC236}">
                <a16:creationId xmlns:a16="http://schemas.microsoft.com/office/drawing/2014/main" id="{E86ED728-A2EB-834B-A7A9-A749580CDB84}"/>
              </a:ext>
            </a:extLst>
          </p:cNvPr>
          <p:cNvSpPr>
            <a:spLocks noGrp="1"/>
          </p:cNvSpPr>
          <p:nvPr>
            <p:ph type="sldNum" sz="quarter" idx="12"/>
          </p:nvPr>
        </p:nvSpPr>
        <p:spPr/>
        <p:txBody>
          <a:bodyPr/>
          <a:lstStyle/>
          <a:p>
            <a:fld id="{06128CA3-9668-437A-8B46-F616277CD5DC}" type="slidenum">
              <a:rPr lang="en-US" altLang="zh-CN" smtClean="0"/>
              <a:pPr/>
              <a:t>8</a:t>
            </a:fld>
            <a:endParaRPr lang="en-US" altLang="zh-CN"/>
          </a:p>
        </p:txBody>
      </p:sp>
      <p:pic>
        <p:nvPicPr>
          <p:cNvPr id="6" name="图片 5">
            <a:extLst>
              <a:ext uri="{FF2B5EF4-FFF2-40B4-BE49-F238E27FC236}">
                <a16:creationId xmlns:a16="http://schemas.microsoft.com/office/drawing/2014/main" id="{55C3DCDA-29C9-7449-9866-B3A263156488}"/>
              </a:ext>
            </a:extLst>
          </p:cNvPr>
          <p:cNvPicPr>
            <a:picLocks noChangeAspect="1"/>
          </p:cNvPicPr>
          <p:nvPr/>
        </p:nvPicPr>
        <p:blipFill>
          <a:blip r:embed="rId2"/>
          <a:stretch>
            <a:fillRect/>
          </a:stretch>
        </p:blipFill>
        <p:spPr>
          <a:xfrm>
            <a:off x="2434025" y="2356399"/>
            <a:ext cx="4210862" cy="3724520"/>
          </a:xfrm>
          <a:prstGeom prst="rect">
            <a:avLst/>
          </a:prstGeom>
        </p:spPr>
      </p:pic>
    </p:spTree>
    <p:extLst>
      <p:ext uri="{BB962C8B-B14F-4D97-AF65-F5344CB8AC3E}">
        <p14:creationId xmlns:p14="http://schemas.microsoft.com/office/powerpoint/2010/main" val="9438600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EE4883-FEDA-3447-A973-71CBAAB0D7ED}"/>
              </a:ext>
            </a:extLst>
          </p:cNvPr>
          <p:cNvSpPr>
            <a:spLocks noGrp="1"/>
          </p:cNvSpPr>
          <p:nvPr>
            <p:ph type="title"/>
          </p:nvPr>
        </p:nvSpPr>
        <p:spPr/>
        <p:txBody>
          <a:bodyPr/>
          <a:lstStyle/>
          <a:p>
            <a:r>
              <a:rPr kumimoji="1" lang="zh-CN" altLang="en-US" dirty="0"/>
              <a:t>相关分类</a:t>
            </a:r>
          </a:p>
        </p:txBody>
      </p:sp>
      <p:sp>
        <p:nvSpPr>
          <p:cNvPr id="3" name="内容占位符 2">
            <a:extLst>
              <a:ext uri="{FF2B5EF4-FFF2-40B4-BE49-F238E27FC236}">
                <a16:creationId xmlns:a16="http://schemas.microsoft.com/office/drawing/2014/main" id="{83788F4D-AE30-EF40-930A-BCFB9FDC97D9}"/>
              </a:ext>
            </a:extLst>
          </p:cNvPr>
          <p:cNvSpPr>
            <a:spLocks noGrp="1"/>
          </p:cNvSpPr>
          <p:nvPr>
            <p:ph idx="1"/>
          </p:nvPr>
        </p:nvSpPr>
        <p:spPr/>
        <p:txBody>
          <a:bodyPr/>
          <a:lstStyle/>
          <a:p>
            <a:r>
              <a:rPr lang="zh-CN" altLang="en-US" dirty="0"/>
              <a:t>按分析技术分：</a:t>
            </a:r>
            <a:endParaRPr kumimoji="1" lang="zh-CN" altLang="en-US" dirty="0"/>
          </a:p>
        </p:txBody>
      </p:sp>
      <p:sp>
        <p:nvSpPr>
          <p:cNvPr id="4" name="日期占位符 3">
            <a:extLst>
              <a:ext uri="{FF2B5EF4-FFF2-40B4-BE49-F238E27FC236}">
                <a16:creationId xmlns:a16="http://schemas.microsoft.com/office/drawing/2014/main" id="{34078E3C-676F-EB4A-A6AE-E22F32186D8F}"/>
              </a:ext>
            </a:extLst>
          </p:cNvPr>
          <p:cNvSpPr>
            <a:spLocks noGrp="1"/>
          </p:cNvSpPr>
          <p:nvPr>
            <p:ph type="dt" sz="half" idx="10"/>
          </p:nvPr>
        </p:nvSpPr>
        <p:spPr/>
        <p:txBody>
          <a:bodyPr/>
          <a:lstStyle/>
          <a:p>
            <a:fld id="{3AD1FD49-9071-4B72-8783-B51B65A6C151}" type="datetime1">
              <a:rPr lang="zh-CN" altLang="en-US" smtClean="0"/>
              <a:pPr/>
              <a:t>2020/4/16</a:t>
            </a:fld>
            <a:endParaRPr lang="en-US" altLang="zh-CN"/>
          </a:p>
        </p:txBody>
      </p:sp>
      <p:sp>
        <p:nvSpPr>
          <p:cNvPr id="5" name="灯片编号占位符 4">
            <a:extLst>
              <a:ext uri="{FF2B5EF4-FFF2-40B4-BE49-F238E27FC236}">
                <a16:creationId xmlns:a16="http://schemas.microsoft.com/office/drawing/2014/main" id="{62793159-F4BE-7048-89FF-66A3EBEB6E9B}"/>
              </a:ext>
            </a:extLst>
          </p:cNvPr>
          <p:cNvSpPr>
            <a:spLocks noGrp="1"/>
          </p:cNvSpPr>
          <p:nvPr>
            <p:ph type="sldNum" sz="quarter" idx="12"/>
          </p:nvPr>
        </p:nvSpPr>
        <p:spPr/>
        <p:txBody>
          <a:bodyPr/>
          <a:lstStyle/>
          <a:p>
            <a:fld id="{06128CA3-9668-437A-8B46-F616277CD5DC}" type="slidenum">
              <a:rPr lang="en-US" altLang="zh-CN" smtClean="0"/>
              <a:pPr/>
              <a:t>9</a:t>
            </a:fld>
            <a:endParaRPr lang="en-US" altLang="zh-CN"/>
          </a:p>
        </p:txBody>
      </p:sp>
      <p:pic>
        <p:nvPicPr>
          <p:cNvPr id="6" name="图片 5">
            <a:extLst>
              <a:ext uri="{FF2B5EF4-FFF2-40B4-BE49-F238E27FC236}">
                <a16:creationId xmlns:a16="http://schemas.microsoft.com/office/drawing/2014/main" id="{FAF1DF65-FB8E-7C4C-9972-5C071CC8CA8C}"/>
              </a:ext>
            </a:extLst>
          </p:cNvPr>
          <p:cNvPicPr>
            <a:picLocks noChangeAspect="1"/>
          </p:cNvPicPr>
          <p:nvPr/>
        </p:nvPicPr>
        <p:blipFill>
          <a:blip r:embed="rId2"/>
          <a:stretch>
            <a:fillRect/>
          </a:stretch>
        </p:blipFill>
        <p:spPr>
          <a:xfrm>
            <a:off x="2444770" y="2076344"/>
            <a:ext cx="4254460" cy="4004575"/>
          </a:xfrm>
          <a:prstGeom prst="rect">
            <a:avLst/>
          </a:prstGeom>
        </p:spPr>
      </p:pic>
    </p:spTree>
    <p:extLst>
      <p:ext uri="{BB962C8B-B14F-4D97-AF65-F5344CB8AC3E}">
        <p14:creationId xmlns:p14="http://schemas.microsoft.com/office/powerpoint/2010/main" val="1741896272"/>
      </p:ext>
    </p:extLst>
  </p:cSld>
  <p:clrMapOvr>
    <a:masterClrMapping/>
  </p:clrMapOvr>
</p:sld>
</file>

<file path=ppt/theme/theme1.xml><?xml version="1.0" encoding="utf-8"?>
<a:theme xmlns:a="http://schemas.openxmlformats.org/drawingml/2006/main" name="默认主题">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Axis">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9525" cap="flat" cmpd="sng" algn="ctr">
          <a:solidFill>
            <a:srgbClr val="FF0000"/>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zh-CN" altLang="en-US" sz="1800" b="0" i="0" u="none" strike="noStrike" cap="none" normalizeH="0" baseline="0" smtClean="0">
            <a:ln>
              <a:noFill/>
            </a:ln>
            <a:solidFill>
              <a:schemeClr val="tx1"/>
            </a:solidFill>
            <a:effectLst/>
            <a:latin typeface="Times New Roman" pitchFamily="18" charset="0"/>
            <a:ea typeface="宋体" charset="-122"/>
          </a:defRPr>
        </a:defPPr>
      </a:lstStyle>
    </a:spDef>
    <a:lnDef>
      <a:spPr bwMode="auto">
        <a:xfrm>
          <a:off x="0" y="0"/>
          <a:ext cx="1" cy="1"/>
        </a:xfrm>
        <a:custGeom>
          <a:avLst/>
          <a:gdLst/>
          <a:ahLst/>
          <a:cxnLst/>
          <a:rect l="0" t="0" r="0" b="0"/>
          <a:pathLst/>
        </a:custGeom>
        <a:solidFill>
          <a:schemeClr val="bg1"/>
        </a:solidFill>
        <a:ln w="9525" cap="flat" cmpd="sng" algn="ctr">
          <a:solidFill>
            <a:srgbClr val="FF0000"/>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zh-CN" altLang="en-US" sz="1800" b="0" i="0" u="none" strike="noStrike" cap="none" normalizeH="0" baseline="0" smtClean="0">
            <a:ln>
              <a:noFill/>
            </a:ln>
            <a:solidFill>
              <a:schemeClr val="tx1"/>
            </a:solidFill>
            <a:effectLst/>
            <a:latin typeface="Times New Roman" pitchFamily="18" charset="0"/>
            <a:ea typeface="宋体" charset="-122"/>
          </a:defRPr>
        </a:defPPr>
      </a:lstStyle>
    </a:lnDef>
  </a:objectDefaults>
  <a:extraClrSchemeLst>
    <a:extraClrScheme>
      <a:clrScheme name="Axis 1">
        <a:dk1>
          <a:srgbClr val="080808"/>
        </a:dk1>
        <a:lt1>
          <a:srgbClr val="F8F8F8"/>
        </a:lt1>
        <a:dk2>
          <a:srgbClr val="330000"/>
        </a:dk2>
        <a:lt2>
          <a:srgbClr val="FFFFFF"/>
        </a:lt2>
        <a:accent1>
          <a:srgbClr val="FF9900"/>
        </a:accent1>
        <a:accent2>
          <a:srgbClr val="CC3300"/>
        </a:accent2>
        <a:accent3>
          <a:srgbClr val="ADAAAA"/>
        </a:accent3>
        <a:accent4>
          <a:srgbClr val="D4D4D4"/>
        </a:accent4>
        <a:accent5>
          <a:srgbClr val="FFCAAA"/>
        </a:accent5>
        <a:accent6>
          <a:srgbClr val="B92D00"/>
        </a:accent6>
        <a:hlink>
          <a:srgbClr val="CC6600"/>
        </a:hlink>
        <a:folHlink>
          <a:srgbClr val="B2B282"/>
        </a:folHlink>
      </a:clrScheme>
      <a:clrMap bg1="dk2" tx1="lt1" bg2="dk1" tx2="lt2" accent1="accent1" accent2="accent2" accent3="accent3" accent4="accent4" accent5="accent5" accent6="accent6" hlink="hlink" folHlink="folHlink"/>
    </a:extraClrScheme>
    <a:extraClrScheme>
      <a:clrScheme name="Axis 2">
        <a:dk1>
          <a:srgbClr val="333333"/>
        </a:dk1>
        <a:lt1>
          <a:srgbClr val="F8F8F8"/>
        </a:lt1>
        <a:dk2>
          <a:srgbClr val="800000"/>
        </a:dk2>
        <a:lt2>
          <a:srgbClr val="FFFFFF"/>
        </a:lt2>
        <a:accent1>
          <a:srgbClr val="CC9900"/>
        </a:accent1>
        <a:accent2>
          <a:srgbClr val="666666"/>
        </a:accent2>
        <a:accent3>
          <a:srgbClr val="C0AAAA"/>
        </a:accent3>
        <a:accent4>
          <a:srgbClr val="D4D4D4"/>
        </a:accent4>
        <a:accent5>
          <a:srgbClr val="E2CAAA"/>
        </a:accent5>
        <a:accent6>
          <a:srgbClr val="5C5C5C"/>
        </a:accent6>
        <a:hlink>
          <a:srgbClr val="CC6600"/>
        </a:hlink>
        <a:folHlink>
          <a:srgbClr val="95A587"/>
        </a:folHlink>
      </a:clrScheme>
      <a:clrMap bg1="dk2" tx1="lt1" bg2="dk1" tx2="lt2" accent1="accent1" accent2="accent2" accent3="accent3" accent4="accent4" accent5="accent5" accent6="accent6" hlink="hlink" folHlink="folHlink"/>
    </a:extraClrScheme>
    <a:extraClrScheme>
      <a:clrScheme name="Axis 3">
        <a:dk1>
          <a:srgbClr val="5F5F5F"/>
        </a:dk1>
        <a:lt1>
          <a:srgbClr val="A4BEE0"/>
        </a:lt1>
        <a:dk2>
          <a:srgbClr val="013253"/>
        </a:dk2>
        <a:lt2>
          <a:srgbClr val="FFFFFF"/>
        </a:lt2>
        <a:accent1>
          <a:srgbClr val="588480"/>
        </a:accent1>
        <a:accent2>
          <a:srgbClr val="6600FF"/>
        </a:accent2>
        <a:accent3>
          <a:srgbClr val="AAADB3"/>
        </a:accent3>
        <a:accent4>
          <a:srgbClr val="8BA2BF"/>
        </a:accent4>
        <a:accent5>
          <a:srgbClr val="B4C2C0"/>
        </a:accent5>
        <a:accent6>
          <a:srgbClr val="5C00E7"/>
        </a:accent6>
        <a:hlink>
          <a:srgbClr val="CCCC00"/>
        </a:hlink>
        <a:folHlink>
          <a:srgbClr val="5F5F5F"/>
        </a:folHlink>
      </a:clrScheme>
      <a:clrMap bg1="dk2" tx1="lt1" bg2="dk1" tx2="lt2" accent1="accent1" accent2="accent2" accent3="accent3" accent4="accent4" accent5="accent5" accent6="accent6" hlink="hlink" folHlink="folHlink"/>
    </a:extraClrScheme>
    <a:extraClrScheme>
      <a:clrScheme name="Axis 4">
        <a:dk1>
          <a:srgbClr val="003300"/>
        </a:dk1>
        <a:lt1>
          <a:srgbClr val="F8F8F8"/>
        </a:lt1>
        <a:dk2>
          <a:srgbClr val="3D4A1C"/>
        </a:dk2>
        <a:lt2>
          <a:srgbClr val="FFFFFF"/>
        </a:lt2>
        <a:accent1>
          <a:srgbClr val="99CC00"/>
        </a:accent1>
        <a:accent2>
          <a:srgbClr val="669900"/>
        </a:accent2>
        <a:accent3>
          <a:srgbClr val="AFB1AB"/>
        </a:accent3>
        <a:accent4>
          <a:srgbClr val="D4D4D4"/>
        </a:accent4>
        <a:accent5>
          <a:srgbClr val="CAE2AA"/>
        </a:accent5>
        <a:accent6>
          <a:srgbClr val="5C8A00"/>
        </a:accent6>
        <a:hlink>
          <a:srgbClr val="CC9900"/>
        </a:hlink>
        <a:folHlink>
          <a:srgbClr val="B2B282"/>
        </a:folHlink>
      </a:clrScheme>
      <a:clrMap bg1="dk2" tx1="lt1" bg2="dk1" tx2="lt2" accent1="accent1" accent2="accent2" accent3="accent3" accent4="accent4" accent5="accent5" accent6="accent6" hlink="hlink" folHlink="folHlink"/>
    </a:extraClrScheme>
    <a:extraClrScheme>
      <a:clrScheme name="Axis 5">
        <a:dk1>
          <a:srgbClr val="333333"/>
        </a:dk1>
        <a:lt1>
          <a:srgbClr val="F8F8F8"/>
        </a:lt1>
        <a:dk2>
          <a:srgbClr val="005D8C"/>
        </a:dk2>
        <a:lt2>
          <a:srgbClr val="FFFFFF"/>
        </a:lt2>
        <a:accent1>
          <a:srgbClr val="00CC99"/>
        </a:accent1>
        <a:accent2>
          <a:srgbClr val="0099CC"/>
        </a:accent2>
        <a:accent3>
          <a:srgbClr val="AAB6C5"/>
        </a:accent3>
        <a:accent4>
          <a:srgbClr val="D4D4D4"/>
        </a:accent4>
        <a:accent5>
          <a:srgbClr val="AAE2CA"/>
        </a:accent5>
        <a:accent6>
          <a:srgbClr val="008AB9"/>
        </a:accent6>
        <a:hlink>
          <a:srgbClr val="FFCC00"/>
        </a:hlink>
        <a:folHlink>
          <a:srgbClr val="D8D48C"/>
        </a:folHlink>
      </a:clrScheme>
      <a:clrMap bg1="dk2" tx1="lt1" bg2="dk1" tx2="lt2" accent1="accent1" accent2="accent2" accent3="accent3" accent4="accent4" accent5="accent5" accent6="accent6" hlink="hlink" folHlink="folHlink"/>
    </a:extraClrScheme>
    <a:extraClrScheme>
      <a:clrScheme name="Axis 6">
        <a:dk1>
          <a:srgbClr val="000000"/>
        </a:dk1>
        <a:lt1>
          <a:srgbClr val="ECAE00"/>
        </a:lt1>
        <a:dk2>
          <a:srgbClr val="FFFFFF"/>
        </a:dk2>
        <a:lt2>
          <a:srgbClr val="333333"/>
        </a:lt2>
        <a:accent1>
          <a:srgbClr val="CC6600"/>
        </a:accent1>
        <a:accent2>
          <a:srgbClr val="BA6D10"/>
        </a:accent2>
        <a:accent3>
          <a:srgbClr val="F4D3AA"/>
        </a:accent3>
        <a:accent4>
          <a:srgbClr val="000000"/>
        </a:accent4>
        <a:accent5>
          <a:srgbClr val="E2B8AA"/>
        </a:accent5>
        <a:accent6>
          <a:srgbClr val="A8620D"/>
        </a:accent6>
        <a:hlink>
          <a:srgbClr val="666633"/>
        </a:hlink>
        <a:folHlink>
          <a:srgbClr val="8D996D"/>
        </a:folHlink>
      </a:clrScheme>
      <a:clrMap bg1="lt1" tx1="dk1" bg2="lt2" tx2="dk2" accent1="accent1" accent2="accent2" accent3="accent3" accent4="accent4" accent5="accent5" accent6="accent6" hlink="hlink" folHlink="folHlink"/>
    </a:extraClrScheme>
    <a:extraClrScheme>
      <a:clrScheme name="Axis 7">
        <a:dk1>
          <a:srgbClr val="000000"/>
        </a:dk1>
        <a:lt1>
          <a:srgbClr val="FFFFFF"/>
        </a:lt1>
        <a:dk2>
          <a:srgbClr val="372221"/>
        </a:dk2>
        <a:lt2>
          <a:srgbClr val="808080"/>
        </a:lt2>
        <a:accent1>
          <a:srgbClr val="009999"/>
        </a:accent1>
        <a:accent2>
          <a:srgbClr val="9AAC98"/>
        </a:accent2>
        <a:accent3>
          <a:srgbClr val="FFFFFF"/>
        </a:accent3>
        <a:accent4>
          <a:srgbClr val="000000"/>
        </a:accent4>
        <a:accent5>
          <a:srgbClr val="AACACA"/>
        </a:accent5>
        <a:accent6>
          <a:srgbClr val="8B9B89"/>
        </a:accent6>
        <a:hlink>
          <a:srgbClr val="666699"/>
        </a:hlink>
        <a:folHlink>
          <a:srgbClr val="B2B2B2"/>
        </a:folHlink>
      </a:clrScheme>
      <a:clrMap bg1="lt1" tx1="dk1" bg2="lt2" tx2="dk2" accent1="accent1" accent2="accent2" accent3="accent3" accent4="accent4" accent5="accent5" accent6="accent6" hlink="hlink" folHlink="folHlink"/>
    </a:extraClrScheme>
    <a:extraClrScheme>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clrMap bg1="lt1" tx1="dk1" bg2="lt2" tx2="dk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emplate>默认主题.thmx</Template>
  <TotalTime>563</TotalTime>
  <Words>591</Words>
  <Application>Microsoft Macintosh PowerPoint</Application>
  <PresentationFormat>全屏显示(4:3)</PresentationFormat>
  <Paragraphs>61</Paragraphs>
  <Slides>13</Slides>
  <Notes>0</Notes>
  <HiddenSlides>0</HiddenSlides>
  <MMClips>0</MMClips>
  <ScaleCrop>false</ScaleCrop>
  <HeadingPairs>
    <vt:vector size="6" baseType="variant">
      <vt:variant>
        <vt:lpstr>已用的字体</vt:lpstr>
      </vt:variant>
      <vt:variant>
        <vt:i4>3</vt:i4>
      </vt:variant>
      <vt:variant>
        <vt:lpstr>主题</vt:lpstr>
      </vt:variant>
      <vt:variant>
        <vt:i4>1</vt:i4>
      </vt:variant>
      <vt:variant>
        <vt:lpstr>幻灯片标题</vt:lpstr>
      </vt:variant>
      <vt:variant>
        <vt:i4>13</vt:i4>
      </vt:variant>
    </vt:vector>
  </HeadingPairs>
  <TitlesOfParts>
    <vt:vector size="17" baseType="lpstr">
      <vt:lpstr>Arial</vt:lpstr>
      <vt:lpstr>Times New Roman</vt:lpstr>
      <vt:lpstr>Wingdings</vt:lpstr>
      <vt:lpstr>默认主题</vt:lpstr>
      <vt:lpstr>个人课程报告</vt:lpstr>
      <vt:lpstr>Background</vt:lpstr>
      <vt:lpstr>变更影响分析技术</vt:lpstr>
      <vt:lpstr>软件仓库挖掘</vt:lpstr>
      <vt:lpstr>依赖型分析</vt:lpstr>
      <vt:lpstr>研究趋势</vt:lpstr>
      <vt:lpstr>现有技术</vt:lpstr>
      <vt:lpstr>相关分类</vt:lpstr>
      <vt:lpstr>相关分类</vt:lpstr>
      <vt:lpstr>软件维护周期</vt:lpstr>
      <vt:lpstr>CodeSurfer</vt:lpstr>
      <vt:lpstr>Lattix</vt:lpstr>
      <vt:lpstr>JRipples</vt:lpstr>
    </vt:vector>
  </TitlesOfParts>
  <Company>ul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xinmeng xia</dc:creator>
  <cp:lastModifiedBy>Microsoft Office User</cp:lastModifiedBy>
  <cp:revision>97</cp:revision>
  <dcterms:created xsi:type="dcterms:W3CDTF">2017-10-17T08:40:04Z</dcterms:created>
  <dcterms:modified xsi:type="dcterms:W3CDTF">2020-04-16T10:20:27Z</dcterms:modified>
</cp:coreProperties>
</file>